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57" r:id="rId6"/>
    <p:sldId id="259" r:id="rId7"/>
    <p:sldId id="261" r:id="rId8"/>
    <p:sldId id="294" r:id="rId9"/>
    <p:sldId id="292" r:id="rId10"/>
    <p:sldId id="291" r:id="rId11"/>
    <p:sldId id="293" r:id="rId12"/>
    <p:sldId id="264" r:id="rId13"/>
    <p:sldId id="295" r:id="rId14"/>
    <p:sldId id="296" r:id="rId15"/>
    <p:sldId id="29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73"/>
    <a:srgbClr val="CD9700"/>
    <a:srgbClr val="003D9E"/>
    <a:srgbClr val="255AA8"/>
    <a:srgbClr val="DE1D4C"/>
    <a:srgbClr val="FEE3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631" autoAdjust="0"/>
    <p:restoredTop sz="94513" autoAdjust="0"/>
  </p:normalViewPr>
  <p:slideViewPr>
    <p:cSldViewPr snapToGrid="0">
      <p:cViewPr varScale="1">
        <p:scale>
          <a:sx n="79" d="100"/>
          <a:sy n="79" d="100"/>
        </p:scale>
        <p:origin x="7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2790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6908C4-DD7E-451C-920B-255C106FA765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053628-7173-4AE5-95AE-8B515FB9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7049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C0120-C8AA-411E-A27E-FD0FECBAAEBD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3AB618-1861-496E-8999-E51D7F923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06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248928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481904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7248928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48190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953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108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914900"/>
          </a:xfrm>
          <a:custGeom>
            <a:avLst/>
            <a:gdLst>
              <a:gd name="connsiteX0" fmla="*/ 0 w 12192000"/>
              <a:gd name="connsiteY0" fmla="*/ 0 h 4914900"/>
              <a:gd name="connsiteX1" fmla="*/ 12192000 w 12192000"/>
              <a:gd name="connsiteY1" fmla="*/ 0 h 4914900"/>
              <a:gd name="connsiteX2" fmla="*/ 12192000 w 12192000"/>
              <a:gd name="connsiteY2" fmla="*/ 4914900 h 4914900"/>
              <a:gd name="connsiteX3" fmla="*/ 0 w 12192000"/>
              <a:gd name="connsiteY3" fmla="*/ 4914900 h 491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914900">
                <a:moveTo>
                  <a:pt x="0" y="0"/>
                </a:moveTo>
                <a:lnTo>
                  <a:pt x="12192000" y="0"/>
                </a:lnTo>
                <a:lnTo>
                  <a:pt x="12192000" y="4914900"/>
                </a:lnTo>
                <a:lnTo>
                  <a:pt x="0" y="4914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59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619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119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8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191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781800" y="342900"/>
            <a:ext cx="5086350" cy="6515100"/>
          </a:xfrm>
          <a:custGeom>
            <a:avLst/>
            <a:gdLst>
              <a:gd name="connsiteX0" fmla="*/ 0 w 5086350"/>
              <a:gd name="connsiteY0" fmla="*/ 0 h 6515100"/>
              <a:gd name="connsiteX1" fmla="*/ 5086350 w 5086350"/>
              <a:gd name="connsiteY1" fmla="*/ 0 h 6515100"/>
              <a:gd name="connsiteX2" fmla="*/ 5086350 w 5086350"/>
              <a:gd name="connsiteY2" fmla="*/ 6515100 h 6515100"/>
              <a:gd name="connsiteX3" fmla="*/ 0 w 5086350"/>
              <a:gd name="connsiteY3" fmla="*/ 6515100 h 651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6350" h="6515100">
                <a:moveTo>
                  <a:pt x="0" y="0"/>
                </a:moveTo>
                <a:lnTo>
                  <a:pt x="5086350" y="0"/>
                </a:lnTo>
                <a:lnTo>
                  <a:pt x="5086350" y="6515100"/>
                </a:lnTo>
                <a:lnTo>
                  <a:pt x="0" y="6515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481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23850" y="0"/>
            <a:ext cx="6553200" cy="6519544"/>
          </a:xfrm>
          <a:custGeom>
            <a:avLst/>
            <a:gdLst>
              <a:gd name="connsiteX0" fmla="*/ 0 w 6553200"/>
              <a:gd name="connsiteY0" fmla="*/ 0 h 6572250"/>
              <a:gd name="connsiteX1" fmla="*/ 6553200 w 6553200"/>
              <a:gd name="connsiteY1" fmla="*/ 0 h 6572250"/>
              <a:gd name="connsiteX2" fmla="*/ 6553200 w 6553200"/>
              <a:gd name="connsiteY2" fmla="*/ 6572250 h 6572250"/>
              <a:gd name="connsiteX3" fmla="*/ 0 w 6553200"/>
              <a:gd name="connsiteY3" fmla="*/ 6572250 h 657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6572250">
                <a:moveTo>
                  <a:pt x="0" y="0"/>
                </a:moveTo>
                <a:lnTo>
                  <a:pt x="6553200" y="0"/>
                </a:lnTo>
                <a:lnTo>
                  <a:pt x="6553200" y="6572250"/>
                </a:lnTo>
                <a:lnTo>
                  <a:pt x="0" y="65722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426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753350" y="0"/>
            <a:ext cx="4438650" cy="6858000"/>
          </a:xfrm>
          <a:custGeom>
            <a:avLst/>
            <a:gdLst>
              <a:gd name="connsiteX0" fmla="*/ 0 w 4438650"/>
              <a:gd name="connsiteY0" fmla="*/ 0 h 6858000"/>
              <a:gd name="connsiteX1" fmla="*/ 4438650 w 4438650"/>
              <a:gd name="connsiteY1" fmla="*/ 0 h 6858000"/>
              <a:gd name="connsiteX2" fmla="*/ 4438650 w 4438650"/>
              <a:gd name="connsiteY2" fmla="*/ 6858000 h 6858000"/>
              <a:gd name="connsiteX3" fmla="*/ 0 w 44386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8650" h="6858000">
                <a:moveTo>
                  <a:pt x="0" y="0"/>
                </a:moveTo>
                <a:lnTo>
                  <a:pt x="4438650" y="0"/>
                </a:lnTo>
                <a:lnTo>
                  <a:pt x="443865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595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81000" y="1009650"/>
            <a:ext cx="6229350" cy="4838700"/>
          </a:xfrm>
          <a:custGeom>
            <a:avLst/>
            <a:gdLst>
              <a:gd name="connsiteX0" fmla="*/ 0 w 6229350"/>
              <a:gd name="connsiteY0" fmla="*/ 0 h 4838700"/>
              <a:gd name="connsiteX1" fmla="*/ 6229350 w 6229350"/>
              <a:gd name="connsiteY1" fmla="*/ 0 h 4838700"/>
              <a:gd name="connsiteX2" fmla="*/ 6229350 w 6229350"/>
              <a:gd name="connsiteY2" fmla="*/ 4838700 h 4838700"/>
              <a:gd name="connsiteX3" fmla="*/ 0 w 6229350"/>
              <a:gd name="connsiteY3" fmla="*/ 4838700 h 483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29350" h="4838700">
                <a:moveTo>
                  <a:pt x="0" y="0"/>
                </a:moveTo>
                <a:lnTo>
                  <a:pt x="6229350" y="0"/>
                </a:lnTo>
                <a:lnTo>
                  <a:pt x="6229350" y="4838700"/>
                </a:lnTo>
                <a:lnTo>
                  <a:pt x="0" y="4838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851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457700" y="0"/>
            <a:ext cx="7734300" cy="6858000"/>
          </a:xfrm>
          <a:custGeom>
            <a:avLst/>
            <a:gdLst>
              <a:gd name="connsiteX0" fmla="*/ 0 w 7734300"/>
              <a:gd name="connsiteY0" fmla="*/ 0 h 6858000"/>
              <a:gd name="connsiteX1" fmla="*/ 7734300 w 7734300"/>
              <a:gd name="connsiteY1" fmla="*/ 0 h 6858000"/>
              <a:gd name="connsiteX2" fmla="*/ 7734300 w 7734300"/>
              <a:gd name="connsiteY2" fmla="*/ 6858000 h 6858000"/>
              <a:gd name="connsiteX3" fmla="*/ 0 w 77343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34300" h="6858000">
                <a:moveTo>
                  <a:pt x="0" y="0"/>
                </a:moveTo>
                <a:lnTo>
                  <a:pt x="7734300" y="0"/>
                </a:lnTo>
                <a:lnTo>
                  <a:pt x="77343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2081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622790" y="0"/>
            <a:ext cx="9569210" cy="6858000"/>
          </a:xfrm>
          <a:custGeom>
            <a:avLst/>
            <a:gdLst>
              <a:gd name="connsiteX0" fmla="*/ 0 w 9569210"/>
              <a:gd name="connsiteY0" fmla="*/ 0 h 6858000"/>
              <a:gd name="connsiteX1" fmla="*/ 9569210 w 9569210"/>
              <a:gd name="connsiteY1" fmla="*/ 0 h 6858000"/>
              <a:gd name="connsiteX2" fmla="*/ 9569210 w 9569210"/>
              <a:gd name="connsiteY2" fmla="*/ 6858000 h 6858000"/>
              <a:gd name="connsiteX3" fmla="*/ 4930833 w 95692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69210" h="6858000">
                <a:moveTo>
                  <a:pt x="0" y="0"/>
                </a:moveTo>
                <a:lnTo>
                  <a:pt x="9569210" y="0"/>
                </a:lnTo>
                <a:lnTo>
                  <a:pt x="9569210" y="6858000"/>
                </a:lnTo>
                <a:lnTo>
                  <a:pt x="4930833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628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950858" y="333829"/>
            <a:ext cx="5936343" cy="3788229"/>
          </a:xfrm>
          <a:custGeom>
            <a:avLst/>
            <a:gdLst>
              <a:gd name="connsiteX0" fmla="*/ 0 w 5936343"/>
              <a:gd name="connsiteY0" fmla="*/ 0 h 3788229"/>
              <a:gd name="connsiteX1" fmla="*/ 5936343 w 5936343"/>
              <a:gd name="connsiteY1" fmla="*/ 0 h 3788229"/>
              <a:gd name="connsiteX2" fmla="*/ 5936343 w 5936343"/>
              <a:gd name="connsiteY2" fmla="*/ 3788229 h 3788229"/>
              <a:gd name="connsiteX3" fmla="*/ 0 w 5936343"/>
              <a:gd name="connsiteY3" fmla="*/ 3788229 h 378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36343" h="3788229">
                <a:moveTo>
                  <a:pt x="0" y="0"/>
                </a:moveTo>
                <a:lnTo>
                  <a:pt x="5936343" y="0"/>
                </a:lnTo>
                <a:lnTo>
                  <a:pt x="5936343" y="3788229"/>
                </a:lnTo>
                <a:lnTo>
                  <a:pt x="0" y="37882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3883181" y="2090057"/>
            <a:ext cx="4723790" cy="3120572"/>
          </a:xfrm>
          <a:custGeom>
            <a:avLst/>
            <a:gdLst>
              <a:gd name="connsiteX0" fmla="*/ 0 w 4723790"/>
              <a:gd name="connsiteY0" fmla="*/ 0 h 3120572"/>
              <a:gd name="connsiteX1" fmla="*/ 4723790 w 4723790"/>
              <a:gd name="connsiteY1" fmla="*/ 0 h 3120572"/>
              <a:gd name="connsiteX2" fmla="*/ 4723790 w 4723790"/>
              <a:gd name="connsiteY2" fmla="*/ 3120572 h 3120572"/>
              <a:gd name="connsiteX3" fmla="*/ 0 w 4723790"/>
              <a:gd name="connsiteY3" fmla="*/ 3120572 h 312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3790" h="3120572">
                <a:moveTo>
                  <a:pt x="0" y="0"/>
                </a:moveTo>
                <a:lnTo>
                  <a:pt x="4723790" y="0"/>
                </a:lnTo>
                <a:lnTo>
                  <a:pt x="4723790" y="3120572"/>
                </a:lnTo>
                <a:lnTo>
                  <a:pt x="0" y="31205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176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5442857"/>
          </a:xfrm>
          <a:custGeom>
            <a:avLst/>
            <a:gdLst>
              <a:gd name="connsiteX0" fmla="*/ 0 w 12192000"/>
              <a:gd name="connsiteY0" fmla="*/ 0 h 5442857"/>
              <a:gd name="connsiteX1" fmla="*/ 12192000 w 12192000"/>
              <a:gd name="connsiteY1" fmla="*/ 0 h 5442857"/>
              <a:gd name="connsiteX2" fmla="*/ 12192000 w 12192000"/>
              <a:gd name="connsiteY2" fmla="*/ 4267199 h 5442857"/>
              <a:gd name="connsiteX3" fmla="*/ 0 w 12192000"/>
              <a:gd name="connsiteY3" fmla="*/ 5442857 h 544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442857">
                <a:moveTo>
                  <a:pt x="0" y="0"/>
                </a:moveTo>
                <a:lnTo>
                  <a:pt x="12192000" y="0"/>
                </a:lnTo>
                <a:lnTo>
                  <a:pt x="12192000" y="4267199"/>
                </a:lnTo>
                <a:lnTo>
                  <a:pt x="0" y="54428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1463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149601" y="754742"/>
            <a:ext cx="3014133" cy="3309258"/>
          </a:xfrm>
          <a:custGeom>
            <a:avLst/>
            <a:gdLst>
              <a:gd name="connsiteX0" fmla="*/ 0 w 3014133"/>
              <a:gd name="connsiteY0" fmla="*/ 0 h 3309258"/>
              <a:gd name="connsiteX1" fmla="*/ 3014133 w 3014133"/>
              <a:gd name="connsiteY1" fmla="*/ 0 h 3309258"/>
              <a:gd name="connsiteX2" fmla="*/ 3014133 w 3014133"/>
              <a:gd name="connsiteY2" fmla="*/ 3309258 h 3309258"/>
              <a:gd name="connsiteX3" fmla="*/ 0 w 3014133"/>
              <a:gd name="connsiteY3" fmla="*/ 3309258 h 3309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4133" h="3309258">
                <a:moveTo>
                  <a:pt x="0" y="0"/>
                </a:moveTo>
                <a:lnTo>
                  <a:pt x="3014133" y="0"/>
                </a:lnTo>
                <a:lnTo>
                  <a:pt x="3014133" y="3309258"/>
                </a:lnTo>
                <a:lnTo>
                  <a:pt x="0" y="33092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6163735" y="754742"/>
            <a:ext cx="3014133" cy="3309258"/>
          </a:xfrm>
          <a:custGeom>
            <a:avLst/>
            <a:gdLst>
              <a:gd name="connsiteX0" fmla="*/ 0 w 3014133"/>
              <a:gd name="connsiteY0" fmla="*/ 0 h 3309258"/>
              <a:gd name="connsiteX1" fmla="*/ 3014133 w 3014133"/>
              <a:gd name="connsiteY1" fmla="*/ 0 h 3309258"/>
              <a:gd name="connsiteX2" fmla="*/ 3014133 w 3014133"/>
              <a:gd name="connsiteY2" fmla="*/ 3309258 h 3309258"/>
              <a:gd name="connsiteX3" fmla="*/ 0 w 3014133"/>
              <a:gd name="connsiteY3" fmla="*/ 3309258 h 3309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4133" h="3309258">
                <a:moveTo>
                  <a:pt x="0" y="0"/>
                </a:moveTo>
                <a:lnTo>
                  <a:pt x="3014133" y="0"/>
                </a:lnTo>
                <a:lnTo>
                  <a:pt x="3014133" y="3309258"/>
                </a:lnTo>
                <a:lnTo>
                  <a:pt x="0" y="33092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9177868" y="754742"/>
            <a:ext cx="3014133" cy="3309258"/>
          </a:xfrm>
          <a:custGeom>
            <a:avLst/>
            <a:gdLst>
              <a:gd name="connsiteX0" fmla="*/ 0 w 3014133"/>
              <a:gd name="connsiteY0" fmla="*/ 0 h 3309258"/>
              <a:gd name="connsiteX1" fmla="*/ 3014133 w 3014133"/>
              <a:gd name="connsiteY1" fmla="*/ 0 h 3309258"/>
              <a:gd name="connsiteX2" fmla="*/ 3014133 w 3014133"/>
              <a:gd name="connsiteY2" fmla="*/ 3309258 h 3309258"/>
              <a:gd name="connsiteX3" fmla="*/ 0 w 3014133"/>
              <a:gd name="connsiteY3" fmla="*/ 3309258 h 3309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4133" h="3309258">
                <a:moveTo>
                  <a:pt x="0" y="0"/>
                </a:moveTo>
                <a:lnTo>
                  <a:pt x="3014133" y="0"/>
                </a:lnTo>
                <a:lnTo>
                  <a:pt x="3014133" y="3309258"/>
                </a:lnTo>
                <a:lnTo>
                  <a:pt x="0" y="33092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497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293255" y="342899"/>
            <a:ext cx="4626429" cy="2966318"/>
          </a:xfrm>
          <a:custGeom>
            <a:avLst/>
            <a:gdLst>
              <a:gd name="connsiteX0" fmla="*/ 0 w 4626429"/>
              <a:gd name="connsiteY0" fmla="*/ 0 h 2966318"/>
              <a:gd name="connsiteX1" fmla="*/ 4626429 w 4626429"/>
              <a:gd name="connsiteY1" fmla="*/ 0 h 2966318"/>
              <a:gd name="connsiteX2" fmla="*/ 4626429 w 4626429"/>
              <a:gd name="connsiteY2" fmla="*/ 2966318 h 2966318"/>
              <a:gd name="connsiteX3" fmla="*/ 0 w 4626429"/>
              <a:gd name="connsiteY3" fmla="*/ 2966318 h 296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6429" h="2966318">
                <a:moveTo>
                  <a:pt x="0" y="0"/>
                </a:moveTo>
                <a:lnTo>
                  <a:pt x="4626429" y="0"/>
                </a:lnTo>
                <a:lnTo>
                  <a:pt x="4626429" y="2966318"/>
                </a:lnTo>
                <a:lnTo>
                  <a:pt x="0" y="296631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7242628" y="342899"/>
            <a:ext cx="4626429" cy="2966318"/>
          </a:xfrm>
          <a:custGeom>
            <a:avLst/>
            <a:gdLst>
              <a:gd name="connsiteX0" fmla="*/ 0 w 4626429"/>
              <a:gd name="connsiteY0" fmla="*/ 0 h 2966318"/>
              <a:gd name="connsiteX1" fmla="*/ 4626429 w 4626429"/>
              <a:gd name="connsiteY1" fmla="*/ 0 h 2966318"/>
              <a:gd name="connsiteX2" fmla="*/ 4626429 w 4626429"/>
              <a:gd name="connsiteY2" fmla="*/ 2966318 h 2966318"/>
              <a:gd name="connsiteX3" fmla="*/ 0 w 4626429"/>
              <a:gd name="connsiteY3" fmla="*/ 2966318 h 296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6429" h="2966318">
                <a:moveTo>
                  <a:pt x="0" y="0"/>
                </a:moveTo>
                <a:lnTo>
                  <a:pt x="4626429" y="0"/>
                </a:lnTo>
                <a:lnTo>
                  <a:pt x="4626429" y="2966318"/>
                </a:lnTo>
                <a:lnTo>
                  <a:pt x="0" y="296631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7242627" y="3565110"/>
            <a:ext cx="4626429" cy="2966318"/>
          </a:xfrm>
          <a:custGeom>
            <a:avLst/>
            <a:gdLst>
              <a:gd name="connsiteX0" fmla="*/ 0 w 4626429"/>
              <a:gd name="connsiteY0" fmla="*/ 0 h 2966318"/>
              <a:gd name="connsiteX1" fmla="*/ 4626429 w 4626429"/>
              <a:gd name="connsiteY1" fmla="*/ 0 h 2966318"/>
              <a:gd name="connsiteX2" fmla="*/ 4626429 w 4626429"/>
              <a:gd name="connsiteY2" fmla="*/ 2966318 h 2966318"/>
              <a:gd name="connsiteX3" fmla="*/ 0 w 4626429"/>
              <a:gd name="connsiteY3" fmla="*/ 2966318 h 2966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6429" h="2966318">
                <a:moveTo>
                  <a:pt x="0" y="0"/>
                </a:moveTo>
                <a:lnTo>
                  <a:pt x="4626429" y="0"/>
                </a:lnTo>
                <a:lnTo>
                  <a:pt x="4626429" y="2966318"/>
                </a:lnTo>
                <a:lnTo>
                  <a:pt x="0" y="296631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0119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2590800"/>
            <a:ext cx="5779770" cy="4267200"/>
          </a:xfrm>
          <a:custGeom>
            <a:avLst/>
            <a:gdLst>
              <a:gd name="connsiteX0" fmla="*/ 0 w 5779770"/>
              <a:gd name="connsiteY0" fmla="*/ 0 h 4267200"/>
              <a:gd name="connsiteX1" fmla="*/ 5779770 w 5779770"/>
              <a:gd name="connsiteY1" fmla="*/ 0 h 4267200"/>
              <a:gd name="connsiteX2" fmla="*/ 4712970 w 5779770"/>
              <a:gd name="connsiteY2" fmla="*/ 4267200 h 4267200"/>
              <a:gd name="connsiteX3" fmla="*/ 0 w 5779770"/>
              <a:gd name="connsiteY3" fmla="*/ 426720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9770" h="4267200">
                <a:moveTo>
                  <a:pt x="0" y="0"/>
                </a:moveTo>
                <a:lnTo>
                  <a:pt x="5779770" y="0"/>
                </a:lnTo>
                <a:lnTo>
                  <a:pt x="4712970" y="4267200"/>
                </a:lnTo>
                <a:lnTo>
                  <a:pt x="0" y="4267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6122672" y="0"/>
            <a:ext cx="6069329" cy="4229100"/>
          </a:xfrm>
          <a:custGeom>
            <a:avLst/>
            <a:gdLst>
              <a:gd name="connsiteX0" fmla="*/ 1057275 w 6069329"/>
              <a:gd name="connsiteY0" fmla="*/ 0 h 4229100"/>
              <a:gd name="connsiteX1" fmla="*/ 6069329 w 6069329"/>
              <a:gd name="connsiteY1" fmla="*/ 0 h 4229100"/>
              <a:gd name="connsiteX2" fmla="*/ 6069329 w 6069329"/>
              <a:gd name="connsiteY2" fmla="*/ 3924304 h 4229100"/>
              <a:gd name="connsiteX3" fmla="*/ 5993130 w 6069329"/>
              <a:gd name="connsiteY3" fmla="*/ 4229100 h 4229100"/>
              <a:gd name="connsiteX4" fmla="*/ 0 w 6069329"/>
              <a:gd name="connsiteY4" fmla="*/ 4229100 h 422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9329" h="4229100">
                <a:moveTo>
                  <a:pt x="1057275" y="0"/>
                </a:moveTo>
                <a:lnTo>
                  <a:pt x="6069329" y="0"/>
                </a:lnTo>
                <a:lnTo>
                  <a:pt x="6069329" y="3924304"/>
                </a:lnTo>
                <a:lnTo>
                  <a:pt x="5993130" y="4229100"/>
                </a:lnTo>
                <a:lnTo>
                  <a:pt x="0" y="4229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9399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7371899" cy="5986362"/>
          </a:xfrm>
          <a:custGeom>
            <a:avLst/>
            <a:gdLst>
              <a:gd name="connsiteX0" fmla="*/ 1 w 7371899"/>
              <a:gd name="connsiteY0" fmla="*/ 0 h 5986362"/>
              <a:gd name="connsiteX1" fmla="*/ 3813710 w 7371899"/>
              <a:gd name="connsiteY1" fmla="*/ 1 h 5986362"/>
              <a:gd name="connsiteX2" fmla="*/ 7371899 w 7371899"/>
              <a:gd name="connsiteY2" fmla="*/ 3307337 h 5986362"/>
              <a:gd name="connsiteX3" fmla="*/ 4881746 w 7371899"/>
              <a:gd name="connsiteY3" fmla="*/ 5986362 h 5986362"/>
              <a:gd name="connsiteX4" fmla="*/ 0 w 7371899"/>
              <a:gd name="connsiteY4" fmla="*/ 1448779 h 5986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1899" h="5986362">
                <a:moveTo>
                  <a:pt x="1" y="0"/>
                </a:moveTo>
                <a:lnTo>
                  <a:pt x="3813710" y="1"/>
                </a:lnTo>
                <a:lnTo>
                  <a:pt x="7371899" y="3307337"/>
                </a:lnTo>
                <a:lnTo>
                  <a:pt x="4881746" y="5986362"/>
                </a:lnTo>
                <a:lnTo>
                  <a:pt x="0" y="14487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7144201" y="0"/>
            <a:ext cx="5047801" cy="6858000"/>
          </a:xfrm>
          <a:custGeom>
            <a:avLst/>
            <a:gdLst>
              <a:gd name="connsiteX0" fmla="*/ 2490153 w 5047801"/>
              <a:gd name="connsiteY0" fmla="*/ 0 h 6858000"/>
              <a:gd name="connsiteX1" fmla="*/ 5047801 w 5047801"/>
              <a:gd name="connsiteY1" fmla="*/ 2377334 h 6858000"/>
              <a:gd name="connsiteX2" fmla="*/ 5047801 w 5047801"/>
              <a:gd name="connsiteY2" fmla="*/ 6858000 h 6858000"/>
              <a:gd name="connsiteX3" fmla="*/ 4495937 w 5047801"/>
              <a:gd name="connsiteY3" fmla="*/ 6858000 h 6858000"/>
              <a:gd name="connsiteX4" fmla="*/ 0 w 5047801"/>
              <a:gd name="connsiteY4" fmla="*/ 26790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7801" h="6858000">
                <a:moveTo>
                  <a:pt x="2490153" y="0"/>
                </a:moveTo>
                <a:lnTo>
                  <a:pt x="5047801" y="2377334"/>
                </a:lnTo>
                <a:lnTo>
                  <a:pt x="5047801" y="6858000"/>
                </a:lnTo>
                <a:lnTo>
                  <a:pt x="4495937" y="6858000"/>
                </a:lnTo>
                <a:lnTo>
                  <a:pt x="0" y="26790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7306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304800" y="0"/>
            <a:ext cx="6858000" cy="6515100"/>
          </a:xfrm>
          <a:custGeom>
            <a:avLst/>
            <a:gdLst>
              <a:gd name="connsiteX0" fmla="*/ 0 w 6858000"/>
              <a:gd name="connsiteY0" fmla="*/ 0 h 6515100"/>
              <a:gd name="connsiteX1" fmla="*/ 6858000 w 6858000"/>
              <a:gd name="connsiteY1" fmla="*/ 6515100 h 6515100"/>
              <a:gd name="connsiteX2" fmla="*/ 0 w 6858000"/>
              <a:gd name="connsiteY2" fmla="*/ 6515100 h 651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58000" h="6515100">
                <a:moveTo>
                  <a:pt x="0" y="0"/>
                </a:moveTo>
                <a:lnTo>
                  <a:pt x="6858000" y="6515100"/>
                </a:lnTo>
                <a:lnTo>
                  <a:pt x="0" y="6515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95300" y="231458"/>
            <a:ext cx="5562600" cy="2641917"/>
          </a:xfrm>
          <a:custGeom>
            <a:avLst/>
            <a:gdLst>
              <a:gd name="connsiteX0" fmla="*/ 0 w 5562600"/>
              <a:gd name="connsiteY0" fmla="*/ 0 h 2641917"/>
              <a:gd name="connsiteX1" fmla="*/ 5562600 w 5562600"/>
              <a:gd name="connsiteY1" fmla="*/ 0 h 2641917"/>
              <a:gd name="connsiteX2" fmla="*/ 2781635 w 5562600"/>
              <a:gd name="connsiteY2" fmla="*/ 2641917 h 2641917"/>
              <a:gd name="connsiteX3" fmla="*/ 2780965 w 5562600"/>
              <a:gd name="connsiteY3" fmla="*/ 2641917 h 2641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2600" h="2641917">
                <a:moveTo>
                  <a:pt x="0" y="0"/>
                </a:moveTo>
                <a:lnTo>
                  <a:pt x="5562600" y="0"/>
                </a:lnTo>
                <a:lnTo>
                  <a:pt x="2781635" y="2641917"/>
                </a:lnTo>
                <a:lnTo>
                  <a:pt x="2780965" y="26419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10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626100" y="0"/>
            <a:ext cx="6565900" cy="6858000"/>
          </a:xfrm>
          <a:custGeom>
            <a:avLst/>
            <a:gdLst>
              <a:gd name="connsiteX0" fmla="*/ 0 w 6565900"/>
              <a:gd name="connsiteY0" fmla="*/ 0 h 6858000"/>
              <a:gd name="connsiteX1" fmla="*/ 6565900 w 6565900"/>
              <a:gd name="connsiteY1" fmla="*/ 0 h 6858000"/>
              <a:gd name="connsiteX2" fmla="*/ 6565900 w 6565900"/>
              <a:gd name="connsiteY2" fmla="*/ 6858000 h 6858000"/>
              <a:gd name="connsiteX3" fmla="*/ 850900 w 65659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65900" h="6858000">
                <a:moveTo>
                  <a:pt x="0" y="0"/>
                </a:moveTo>
                <a:lnTo>
                  <a:pt x="6565900" y="0"/>
                </a:lnTo>
                <a:lnTo>
                  <a:pt x="6565900" y="6858000"/>
                </a:lnTo>
                <a:lnTo>
                  <a:pt x="85090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8044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610191"/>
            <a:ext cx="5981700" cy="6247810"/>
          </a:xfrm>
          <a:custGeom>
            <a:avLst/>
            <a:gdLst>
              <a:gd name="connsiteX0" fmla="*/ 0 w 5981700"/>
              <a:gd name="connsiteY0" fmla="*/ 0 h 6247810"/>
              <a:gd name="connsiteX1" fmla="*/ 5981700 w 5981700"/>
              <a:gd name="connsiteY1" fmla="*/ 0 h 6247810"/>
              <a:gd name="connsiteX2" fmla="*/ 5206509 w 5981700"/>
              <a:gd name="connsiteY2" fmla="*/ 6247810 h 6247810"/>
              <a:gd name="connsiteX3" fmla="*/ 0 w 5981700"/>
              <a:gd name="connsiteY3" fmla="*/ 6247810 h 624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1700" h="6247810">
                <a:moveTo>
                  <a:pt x="0" y="0"/>
                </a:moveTo>
                <a:lnTo>
                  <a:pt x="5981700" y="0"/>
                </a:lnTo>
                <a:lnTo>
                  <a:pt x="5206509" y="6247810"/>
                </a:lnTo>
                <a:lnTo>
                  <a:pt x="0" y="62478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081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715000" y="-1"/>
            <a:ext cx="6477000" cy="4776950"/>
          </a:xfrm>
          <a:custGeom>
            <a:avLst/>
            <a:gdLst>
              <a:gd name="connsiteX0" fmla="*/ 327463 w 6477000"/>
              <a:gd name="connsiteY0" fmla="*/ 0 h 4776950"/>
              <a:gd name="connsiteX1" fmla="*/ 6477000 w 6477000"/>
              <a:gd name="connsiteY1" fmla="*/ 0 h 4776950"/>
              <a:gd name="connsiteX2" fmla="*/ 6477000 w 6477000"/>
              <a:gd name="connsiteY2" fmla="*/ 4776950 h 4776950"/>
              <a:gd name="connsiteX3" fmla="*/ 2061013 w 6477000"/>
              <a:gd name="connsiteY3" fmla="*/ 4776950 h 4776950"/>
              <a:gd name="connsiteX4" fmla="*/ 0 w 6477000"/>
              <a:gd name="connsiteY4" fmla="*/ 654926 h 477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7000" h="4776950">
                <a:moveTo>
                  <a:pt x="327463" y="0"/>
                </a:moveTo>
                <a:lnTo>
                  <a:pt x="6477000" y="0"/>
                </a:lnTo>
                <a:lnTo>
                  <a:pt x="6477000" y="4776950"/>
                </a:lnTo>
                <a:lnTo>
                  <a:pt x="2061013" y="4776950"/>
                </a:lnTo>
                <a:lnTo>
                  <a:pt x="0" y="6549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274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0356576" cy="5676899"/>
          </a:xfrm>
          <a:custGeom>
            <a:avLst/>
            <a:gdLst>
              <a:gd name="connsiteX0" fmla="*/ 0 w 10356576"/>
              <a:gd name="connsiteY0" fmla="*/ 0 h 5676899"/>
              <a:gd name="connsiteX1" fmla="*/ 10356576 w 10356576"/>
              <a:gd name="connsiteY1" fmla="*/ 0 h 5676899"/>
              <a:gd name="connsiteX2" fmla="*/ 1909840 w 10356576"/>
              <a:gd name="connsiteY2" fmla="*/ 5676899 h 5676899"/>
              <a:gd name="connsiteX3" fmla="*/ 0 w 10356576"/>
              <a:gd name="connsiteY3" fmla="*/ 3781824 h 5676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56576" h="5676899">
                <a:moveTo>
                  <a:pt x="0" y="0"/>
                </a:moveTo>
                <a:lnTo>
                  <a:pt x="10356576" y="0"/>
                </a:lnTo>
                <a:lnTo>
                  <a:pt x="1909840" y="5676899"/>
                </a:lnTo>
                <a:lnTo>
                  <a:pt x="0" y="37818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4681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0 h 6858000"/>
              <a:gd name="connsiteX1" fmla="*/ 12192000 w 12192000"/>
              <a:gd name="connsiteY1" fmla="*/ 6858000 h 6858000"/>
              <a:gd name="connsiteX2" fmla="*/ 0 w 12192000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92000" h="6858000">
                <a:moveTo>
                  <a:pt x="12192000" y="0"/>
                </a:move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9034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4171956" y="0"/>
            <a:ext cx="6232305" cy="4743452"/>
          </a:xfrm>
          <a:custGeom>
            <a:avLst/>
            <a:gdLst>
              <a:gd name="connsiteX0" fmla="*/ 0 w 6232305"/>
              <a:gd name="connsiteY0" fmla="*/ 0 h 4743452"/>
              <a:gd name="connsiteX1" fmla="*/ 6232305 w 6232305"/>
              <a:gd name="connsiteY1" fmla="*/ 0 h 4743452"/>
              <a:gd name="connsiteX2" fmla="*/ 6232305 w 6232305"/>
              <a:gd name="connsiteY2" fmla="*/ 3185375 h 4743452"/>
              <a:gd name="connsiteX3" fmla="*/ 3116153 w 6232305"/>
              <a:gd name="connsiteY3" fmla="*/ 4743452 h 4743452"/>
              <a:gd name="connsiteX4" fmla="*/ 0 w 6232305"/>
              <a:gd name="connsiteY4" fmla="*/ 3185375 h 474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2305" h="4743452">
                <a:moveTo>
                  <a:pt x="0" y="0"/>
                </a:moveTo>
                <a:lnTo>
                  <a:pt x="6232305" y="0"/>
                </a:lnTo>
                <a:lnTo>
                  <a:pt x="6232305" y="3185375"/>
                </a:lnTo>
                <a:lnTo>
                  <a:pt x="3116153" y="4743452"/>
                </a:lnTo>
                <a:lnTo>
                  <a:pt x="0" y="31853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7400929" y="3343274"/>
            <a:ext cx="4791071" cy="3514726"/>
          </a:xfrm>
          <a:custGeom>
            <a:avLst/>
            <a:gdLst>
              <a:gd name="connsiteX0" fmla="*/ 3116153 w 4791071"/>
              <a:gd name="connsiteY0" fmla="*/ 0 h 3514726"/>
              <a:gd name="connsiteX1" fmla="*/ 4791071 w 4791071"/>
              <a:gd name="connsiteY1" fmla="*/ 837460 h 3514726"/>
              <a:gd name="connsiteX2" fmla="*/ 4791071 w 4791071"/>
              <a:gd name="connsiteY2" fmla="*/ 3514726 h 3514726"/>
              <a:gd name="connsiteX3" fmla="*/ 0 w 4791071"/>
              <a:gd name="connsiteY3" fmla="*/ 3514726 h 3514726"/>
              <a:gd name="connsiteX4" fmla="*/ 0 w 4791071"/>
              <a:gd name="connsiteY4" fmla="*/ 1558077 h 3514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91071" h="3514726">
                <a:moveTo>
                  <a:pt x="3116153" y="0"/>
                </a:moveTo>
                <a:lnTo>
                  <a:pt x="4791071" y="837460"/>
                </a:lnTo>
                <a:lnTo>
                  <a:pt x="4791071" y="3514726"/>
                </a:lnTo>
                <a:lnTo>
                  <a:pt x="0" y="3514726"/>
                </a:lnTo>
                <a:lnTo>
                  <a:pt x="0" y="155807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280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887468" y="1674547"/>
            <a:ext cx="2985753" cy="2990226"/>
          </a:xfrm>
          <a:custGeom>
            <a:avLst/>
            <a:gdLst>
              <a:gd name="connsiteX0" fmla="*/ 1885711 w 2985753"/>
              <a:gd name="connsiteY0" fmla="*/ 0 h 2990226"/>
              <a:gd name="connsiteX1" fmla="*/ 2985753 w 2985753"/>
              <a:gd name="connsiteY1" fmla="*/ 1896364 h 2990226"/>
              <a:gd name="connsiteX2" fmla="*/ 1100042 w 2985753"/>
              <a:gd name="connsiteY2" fmla="*/ 2990226 h 2990226"/>
              <a:gd name="connsiteX3" fmla="*/ 0 w 2985753"/>
              <a:gd name="connsiteY3" fmla="*/ 1093861 h 2990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5753" h="2990226">
                <a:moveTo>
                  <a:pt x="1885711" y="0"/>
                </a:moveTo>
                <a:lnTo>
                  <a:pt x="2985753" y="1896364"/>
                </a:lnTo>
                <a:lnTo>
                  <a:pt x="1100042" y="2990226"/>
                </a:lnTo>
                <a:lnTo>
                  <a:pt x="0" y="109386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603125" y="1674547"/>
            <a:ext cx="2985753" cy="2990226"/>
          </a:xfrm>
          <a:custGeom>
            <a:avLst/>
            <a:gdLst>
              <a:gd name="connsiteX0" fmla="*/ 1885711 w 2985753"/>
              <a:gd name="connsiteY0" fmla="*/ 0 h 2990226"/>
              <a:gd name="connsiteX1" fmla="*/ 2985753 w 2985753"/>
              <a:gd name="connsiteY1" fmla="*/ 1896364 h 2990226"/>
              <a:gd name="connsiteX2" fmla="*/ 1100042 w 2985753"/>
              <a:gd name="connsiteY2" fmla="*/ 2990226 h 2990226"/>
              <a:gd name="connsiteX3" fmla="*/ 0 w 2985753"/>
              <a:gd name="connsiteY3" fmla="*/ 1093861 h 2990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5753" h="2990226">
                <a:moveTo>
                  <a:pt x="1885711" y="0"/>
                </a:moveTo>
                <a:lnTo>
                  <a:pt x="2985753" y="1896364"/>
                </a:lnTo>
                <a:lnTo>
                  <a:pt x="1100042" y="2990226"/>
                </a:lnTo>
                <a:lnTo>
                  <a:pt x="0" y="109386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8318782" y="1674547"/>
            <a:ext cx="2985753" cy="2990226"/>
          </a:xfrm>
          <a:custGeom>
            <a:avLst/>
            <a:gdLst>
              <a:gd name="connsiteX0" fmla="*/ 1885711 w 2985753"/>
              <a:gd name="connsiteY0" fmla="*/ 0 h 2990226"/>
              <a:gd name="connsiteX1" fmla="*/ 2985753 w 2985753"/>
              <a:gd name="connsiteY1" fmla="*/ 1896364 h 2990226"/>
              <a:gd name="connsiteX2" fmla="*/ 1100042 w 2985753"/>
              <a:gd name="connsiteY2" fmla="*/ 2990226 h 2990226"/>
              <a:gd name="connsiteX3" fmla="*/ 0 w 2985753"/>
              <a:gd name="connsiteY3" fmla="*/ 1093861 h 2990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5753" h="2990226">
                <a:moveTo>
                  <a:pt x="1885711" y="0"/>
                </a:moveTo>
                <a:lnTo>
                  <a:pt x="2985753" y="1896364"/>
                </a:lnTo>
                <a:lnTo>
                  <a:pt x="1100042" y="2990226"/>
                </a:lnTo>
                <a:lnTo>
                  <a:pt x="0" y="109386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4070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7448550" cy="3255413"/>
          </a:xfrm>
          <a:custGeom>
            <a:avLst/>
            <a:gdLst>
              <a:gd name="connsiteX0" fmla="*/ 0 w 7448550"/>
              <a:gd name="connsiteY0" fmla="*/ 0 h 3255413"/>
              <a:gd name="connsiteX1" fmla="*/ 7448550 w 7448550"/>
              <a:gd name="connsiteY1" fmla="*/ 0 h 3255413"/>
              <a:gd name="connsiteX2" fmla="*/ 6634697 w 7448550"/>
              <a:gd name="connsiteY2" fmla="*/ 3255413 h 3255413"/>
              <a:gd name="connsiteX3" fmla="*/ 0 w 7448550"/>
              <a:gd name="connsiteY3" fmla="*/ 3255413 h 325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48550" h="3255413">
                <a:moveTo>
                  <a:pt x="0" y="0"/>
                </a:moveTo>
                <a:lnTo>
                  <a:pt x="7448550" y="0"/>
                </a:lnTo>
                <a:lnTo>
                  <a:pt x="6634697" y="3255413"/>
                </a:lnTo>
                <a:lnTo>
                  <a:pt x="0" y="32554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2" y="3255413"/>
            <a:ext cx="6634697" cy="3602587"/>
          </a:xfrm>
          <a:custGeom>
            <a:avLst/>
            <a:gdLst>
              <a:gd name="connsiteX0" fmla="*/ 0 w 6634697"/>
              <a:gd name="connsiteY0" fmla="*/ 0 h 3602587"/>
              <a:gd name="connsiteX1" fmla="*/ 6634697 w 6634697"/>
              <a:gd name="connsiteY1" fmla="*/ 0 h 3602587"/>
              <a:gd name="connsiteX2" fmla="*/ 5734050 w 6634697"/>
              <a:gd name="connsiteY2" fmla="*/ 3602587 h 3602587"/>
              <a:gd name="connsiteX3" fmla="*/ 0 w 6634697"/>
              <a:gd name="connsiteY3" fmla="*/ 3602587 h 3602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34697" h="3602587">
                <a:moveTo>
                  <a:pt x="0" y="0"/>
                </a:moveTo>
                <a:lnTo>
                  <a:pt x="6634697" y="0"/>
                </a:lnTo>
                <a:lnTo>
                  <a:pt x="5734050" y="3602587"/>
                </a:lnTo>
                <a:lnTo>
                  <a:pt x="0" y="36025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1998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5664202" y="452613"/>
            <a:ext cx="1625602" cy="1775383"/>
          </a:xfrm>
          <a:custGeom>
            <a:avLst/>
            <a:gdLst>
              <a:gd name="connsiteX0" fmla="*/ 812801 w 1625602"/>
              <a:gd name="connsiteY0" fmla="*/ 0 h 1775383"/>
              <a:gd name="connsiteX1" fmla="*/ 1625602 w 1625602"/>
              <a:gd name="connsiteY1" fmla="*/ 406400 h 1775383"/>
              <a:gd name="connsiteX2" fmla="*/ 1625602 w 1625602"/>
              <a:gd name="connsiteY2" fmla="*/ 1368982 h 1775383"/>
              <a:gd name="connsiteX3" fmla="*/ 812801 w 1625602"/>
              <a:gd name="connsiteY3" fmla="*/ 1775383 h 1775383"/>
              <a:gd name="connsiteX4" fmla="*/ 0 w 1625602"/>
              <a:gd name="connsiteY4" fmla="*/ 1368982 h 1775383"/>
              <a:gd name="connsiteX5" fmla="*/ 0 w 1625602"/>
              <a:gd name="connsiteY5" fmla="*/ 406400 h 1775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5602" h="1775383">
                <a:moveTo>
                  <a:pt x="812801" y="0"/>
                </a:moveTo>
                <a:lnTo>
                  <a:pt x="1625602" y="406400"/>
                </a:lnTo>
                <a:lnTo>
                  <a:pt x="1625602" y="1368982"/>
                </a:lnTo>
                <a:lnTo>
                  <a:pt x="812801" y="1775383"/>
                </a:lnTo>
                <a:lnTo>
                  <a:pt x="0" y="1368982"/>
                </a:lnTo>
                <a:lnTo>
                  <a:pt x="0" y="4064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5664202" y="2563902"/>
            <a:ext cx="1625603" cy="1775384"/>
          </a:xfrm>
          <a:custGeom>
            <a:avLst/>
            <a:gdLst>
              <a:gd name="connsiteX0" fmla="*/ 812802 w 1625603"/>
              <a:gd name="connsiteY0" fmla="*/ 0 h 1775384"/>
              <a:gd name="connsiteX1" fmla="*/ 1625603 w 1625603"/>
              <a:gd name="connsiteY1" fmla="*/ 406401 h 1775384"/>
              <a:gd name="connsiteX2" fmla="*/ 1625603 w 1625603"/>
              <a:gd name="connsiteY2" fmla="*/ 1368983 h 1775384"/>
              <a:gd name="connsiteX3" fmla="*/ 812802 w 1625603"/>
              <a:gd name="connsiteY3" fmla="*/ 1775384 h 1775384"/>
              <a:gd name="connsiteX4" fmla="*/ 0 w 1625603"/>
              <a:gd name="connsiteY4" fmla="*/ 1368983 h 1775384"/>
              <a:gd name="connsiteX5" fmla="*/ 0 w 1625603"/>
              <a:gd name="connsiteY5" fmla="*/ 406401 h 1775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5603" h="1775384">
                <a:moveTo>
                  <a:pt x="812802" y="0"/>
                </a:moveTo>
                <a:lnTo>
                  <a:pt x="1625603" y="406401"/>
                </a:lnTo>
                <a:lnTo>
                  <a:pt x="1625603" y="1368983"/>
                </a:lnTo>
                <a:lnTo>
                  <a:pt x="812802" y="1775384"/>
                </a:lnTo>
                <a:lnTo>
                  <a:pt x="0" y="1368983"/>
                </a:lnTo>
                <a:lnTo>
                  <a:pt x="0" y="4064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5664202" y="4675192"/>
            <a:ext cx="1625603" cy="1775384"/>
          </a:xfrm>
          <a:custGeom>
            <a:avLst/>
            <a:gdLst>
              <a:gd name="connsiteX0" fmla="*/ 812802 w 1625603"/>
              <a:gd name="connsiteY0" fmla="*/ 0 h 1775384"/>
              <a:gd name="connsiteX1" fmla="*/ 1625603 w 1625603"/>
              <a:gd name="connsiteY1" fmla="*/ 406401 h 1775384"/>
              <a:gd name="connsiteX2" fmla="*/ 1625603 w 1625603"/>
              <a:gd name="connsiteY2" fmla="*/ 1368983 h 1775384"/>
              <a:gd name="connsiteX3" fmla="*/ 812802 w 1625603"/>
              <a:gd name="connsiteY3" fmla="*/ 1775384 h 1775384"/>
              <a:gd name="connsiteX4" fmla="*/ 0 w 1625603"/>
              <a:gd name="connsiteY4" fmla="*/ 1368983 h 1775384"/>
              <a:gd name="connsiteX5" fmla="*/ 0 w 1625603"/>
              <a:gd name="connsiteY5" fmla="*/ 406401 h 1775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5603" h="1775384">
                <a:moveTo>
                  <a:pt x="812802" y="0"/>
                </a:moveTo>
                <a:lnTo>
                  <a:pt x="1625603" y="406401"/>
                </a:lnTo>
                <a:lnTo>
                  <a:pt x="1625603" y="1368983"/>
                </a:lnTo>
                <a:lnTo>
                  <a:pt x="812802" y="1775384"/>
                </a:lnTo>
                <a:lnTo>
                  <a:pt x="0" y="1368983"/>
                </a:lnTo>
                <a:lnTo>
                  <a:pt x="0" y="4064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7757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03226" y="385763"/>
            <a:ext cx="5286375" cy="6086475"/>
          </a:xfrm>
          <a:custGeom>
            <a:avLst/>
            <a:gdLst>
              <a:gd name="connsiteX0" fmla="*/ 0 w 5286375"/>
              <a:gd name="connsiteY0" fmla="*/ 0 h 6086475"/>
              <a:gd name="connsiteX1" fmla="*/ 3927475 w 5286375"/>
              <a:gd name="connsiteY1" fmla="*/ 12700 h 6086475"/>
              <a:gd name="connsiteX2" fmla="*/ 5286375 w 5286375"/>
              <a:gd name="connsiteY2" fmla="*/ 6086475 h 6086475"/>
              <a:gd name="connsiteX3" fmla="*/ 0 w 5286375"/>
              <a:gd name="connsiteY3" fmla="*/ 6086475 h 6086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6375" h="6086475">
                <a:moveTo>
                  <a:pt x="0" y="0"/>
                </a:moveTo>
                <a:lnTo>
                  <a:pt x="3927475" y="12700"/>
                </a:lnTo>
                <a:lnTo>
                  <a:pt x="5286375" y="6086475"/>
                </a:lnTo>
                <a:lnTo>
                  <a:pt x="0" y="60864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6818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689850" y="1394460"/>
            <a:ext cx="2301875" cy="4053840"/>
          </a:xfrm>
          <a:custGeom>
            <a:avLst/>
            <a:gdLst>
              <a:gd name="connsiteX0" fmla="*/ 28199 w 2290761"/>
              <a:gd name="connsiteY0" fmla="*/ 0 h 4053840"/>
              <a:gd name="connsiteX1" fmla="*/ 2262562 w 2290761"/>
              <a:gd name="connsiteY1" fmla="*/ 0 h 4053840"/>
              <a:gd name="connsiteX2" fmla="*/ 2290761 w 2290761"/>
              <a:gd name="connsiteY2" fmla="*/ 28199 h 4053840"/>
              <a:gd name="connsiteX3" fmla="*/ 2290761 w 2290761"/>
              <a:gd name="connsiteY3" fmla="*/ 4025641 h 4053840"/>
              <a:gd name="connsiteX4" fmla="*/ 2262562 w 2290761"/>
              <a:gd name="connsiteY4" fmla="*/ 4053840 h 4053840"/>
              <a:gd name="connsiteX5" fmla="*/ 28199 w 2290761"/>
              <a:gd name="connsiteY5" fmla="*/ 4053840 h 4053840"/>
              <a:gd name="connsiteX6" fmla="*/ 0 w 2290761"/>
              <a:gd name="connsiteY6" fmla="*/ 4025641 h 4053840"/>
              <a:gd name="connsiteX7" fmla="*/ 0 w 2290761"/>
              <a:gd name="connsiteY7" fmla="*/ 28199 h 4053840"/>
              <a:gd name="connsiteX8" fmla="*/ 28199 w 2290761"/>
              <a:gd name="connsiteY8" fmla="*/ 0 h 405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0761" h="4053840">
                <a:moveTo>
                  <a:pt x="28199" y="0"/>
                </a:moveTo>
                <a:lnTo>
                  <a:pt x="2262562" y="0"/>
                </a:lnTo>
                <a:cubicBezTo>
                  <a:pt x="2278136" y="0"/>
                  <a:pt x="2290761" y="12625"/>
                  <a:pt x="2290761" y="28199"/>
                </a:cubicBezTo>
                <a:lnTo>
                  <a:pt x="2290761" y="4025641"/>
                </a:lnTo>
                <a:cubicBezTo>
                  <a:pt x="2290761" y="4041215"/>
                  <a:pt x="2278136" y="4053840"/>
                  <a:pt x="2262562" y="4053840"/>
                </a:cubicBezTo>
                <a:lnTo>
                  <a:pt x="28199" y="4053840"/>
                </a:lnTo>
                <a:cubicBezTo>
                  <a:pt x="12625" y="4053840"/>
                  <a:pt x="0" y="4041215"/>
                  <a:pt x="0" y="4025641"/>
                </a:cubicBezTo>
                <a:lnTo>
                  <a:pt x="0" y="28199"/>
                </a:lnTo>
                <a:cubicBezTo>
                  <a:pt x="0" y="12625"/>
                  <a:pt x="12625" y="0"/>
                  <a:pt x="281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2668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721600" y="1092200"/>
            <a:ext cx="3632200" cy="4813300"/>
          </a:xfrm>
          <a:custGeom>
            <a:avLst/>
            <a:gdLst>
              <a:gd name="connsiteX0" fmla="*/ 0 w 3632200"/>
              <a:gd name="connsiteY0" fmla="*/ 0 h 4813300"/>
              <a:gd name="connsiteX1" fmla="*/ 3632200 w 3632200"/>
              <a:gd name="connsiteY1" fmla="*/ 0 h 4813300"/>
              <a:gd name="connsiteX2" fmla="*/ 3632200 w 3632200"/>
              <a:gd name="connsiteY2" fmla="*/ 4813300 h 4813300"/>
              <a:gd name="connsiteX3" fmla="*/ 0 w 3632200"/>
              <a:gd name="connsiteY3" fmla="*/ 4813300 h 481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2200" h="4813300">
                <a:moveTo>
                  <a:pt x="0" y="0"/>
                </a:moveTo>
                <a:lnTo>
                  <a:pt x="3632200" y="0"/>
                </a:lnTo>
                <a:lnTo>
                  <a:pt x="3632200" y="4813300"/>
                </a:lnTo>
                <a:lnTo>
                  <a:pt x="0" y="48133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198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528461" y="922020"/>
            <a:ext cx="5890041" cy="3783064"/>
          </a:xfrm>
          <a:custGeom>
            <a:avLst/>
            <a:gdLst>
              <a:gd name="connsiteX0" fmla="*/ 0 w 5890041"/>
              <a:gd name="connsiteY0" fmla="*/ 0 h 3783064"/>
              <a:gd name="connsiteX1" fmla="*/ 5890041 w 5890041"/>
              <a:gd name="connsiteY1" fmla="*/ 0 h 3783064"/>
              <a:gd name="connsiteX2" fmla="*/ 5890041 w 5890041"/>
              <a:gd name="connsiteY2" fmla="*/ 3783064 h 3783064"/>
              <a:gd name="connsiteX3" fmla="*/ 0 w 5890041"/>
              <a:gd name="connsiteY3" fmla="*/ 3783064 h 3783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90041" h="3783064">
                <a:moveTo>
                  <a:pt x="0" y="0"/>
                </a:moveTo>
                <a:lnTo>
                  <a:pt x="5890041" y="0"/>
                </a:lnTo>
                <a:lnTo>
                  <a:pt x="5890041" y="3783064"/>
                </a:lnTo>
                <a:lnTo>
                  <a:pt x="0" y="37830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747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076325" y="2076450"/>
            <a:ext cx="2471738" cy="2928938"/>
          </a:xfrm>
          <a:custGeom>
            <a:avLst/>
            <a:gdLst>
              <a:gd name="connsiteX0" fmla="*/ 384775 w 2471738"/>
              <a:gd name="connsiteY0" fmla="*/ 0 h 2928938"/>
              <a:gd name="connsiteX1" fmla="*/ 2086963 w 2471738"/>
              <a:gd name="connsiteY1" fmla="*/ 0 h 2928938"/>
              <a:gd name="connsiteX2" fmla="*/ 2471738 w 2471738"/>
              <a:gd name="connsiteY2" fmla="*/ 384775 h 2928938"/>
              <a:gd name="connsiteX3" fmla="*/ 2471738 w 2471738"/>
              <a:gd name="connsiteY3" fmla="*/ 2544163 h 2928938"/>
              <a:gd name="connsiteX4" fmla="*/ 2086963 w 2471738"/>
              <a:gd name="connsiteY4" fmla="*/ 2928938 h 2928938"/>
              <a:gd name="connsiteX5" fmla="*/ 384775 w 2471738"/>
              <a:gd name="connsiteY5" fmla="*/ 2928938 h 2928938"/>
              <a:gd name="connsiteX6" fmla="*/ 0 w 2471738"/>
              <a:gd name="connsiteY6" fmla="*/ 2544163 h 2928938"/>
              <a:gd name="connsiteX7" fmla="*/ 0 w 2471738"/>
              <a:gd name="connsiteY7" fmla="*/ 384775 h 2928938"/>
              <a:gd name="connsiteX8" fmla="*/ 384775 w 2471738"/>
              <a:gd name="connsiteY8" fmla="*/ 0 h 292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71738" h="2928938">
                <a:moveTo>
                  <a:pt x="384775" y="0"/>
                </a:moveTo>
                <a:lnTo>
                  <a:pt x="2086963" y="0"/>
                </a:lnTo>
                <a:cubicBezTo>
                  <a:pt x="2299468" y="0"/>
                  <a:pt x="2471738" y="172270"/>
                  <a:pt x="2471738" y="384775"/>
                </a:cubicBezTo>
                <a:lnTo>
                  <a:pt x="2471738" y="2544163"/>
                </a:lnTo>
                <a:cubicBezTo>
                  <a:pt x="2471738" y="2756668"/>
                  <a:pt x="2299468" y="2928938"/>
                  <a:pt x="2086963" y="2928938"/>
                </a:cubicBezTo>
                <a:lnTo>
                  <a:pt x="384775" y="2928938"/>
                </a:lnTo>
                <a:cubicBezTo>
                  <a:pt x="172270" y="2928938"/>
                  <a:pt x="0" y="2756668"/>
                  <a:pt x="0" y="2544163"/>
                </a:cubicBezTo>
                <a:lnTo>
                  <a:pt x="0" y="384775"/>
                </a:lnTo>
                <a:cubicBezTo>
                  <a:pt x="0" y="172270"/>
                  <a:pt x="172270" y="0"/>
                  <a:pt x="3847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0746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7519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E4FC-0DF8-4244-A8C0-F9C06FD35330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D89B-DB98-4A89-AE58-5C621F928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3046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E4FC-0DF8-4244-A8C0-F9C06FD35330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D89B-DB98-4A89-AE58-5C621F928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5070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E4FC-0DF8-4244-A8C0-F9C06FD35330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D89B-DB98-4A89-AE58-5C621F928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760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E4FC-0DF8-4244-A8C0-F9C06FD35330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D89B-DB98-4A89-AE58-5C621F928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9337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E4FC-0DF8-4244-A8C0-F9C06FD35330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D89B-DB98-4A89-AE58-5C621F928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6793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E4FC-0DF8-4244-A8C0-F9C06FD35330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D89B-DB98-4A89-AE58-5C621F928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898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E4FC-0DF8-4244-A8C0-F9C06FD35330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D89B-DB98-4A89-AE58-5C621F928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5643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E4FC-0DF8-4244-A8C0-F9C06FD35330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D89B-DB98-4A89-AE58-5C621F928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444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E4FC-0DF8-4244-A8C0-F9C06FD35330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D89B-DB98-4A89-AE58-5C621F928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9043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E4FC-0DF8-4244-A8C0-F9C06FD35330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2D89B-DB98-4A89-AE58-5C621F928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154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9E4FC-0DF8-4244-A8C0-F9C06FD35330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2D89B-DB98-4A89-AE58-5C621F928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30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1" r:id="rId32"/>
    <p:sldLayoutId id="2147483690" r:id="rId33"/>
    <p:sldLayoutId id="2147483692" r:id="rId34"/>
    <p:sldLayoutId id="2147483693" r:id="rId35"/>
    <p:sldLayoutId id="2147483650" r:id="rId36"/>
    <p:sldLayoutId id="2147483651" r:id="rId37"/>
    <p:sldLayoutId id="2147483652" r:id="rId38"/>
    <p:sldLayoutId id="2147483653" r:id="rId39"/>
    <p:sldLayoutId id="2147483654" r:id="rId40"/>
    <p:sldLayoutId id="2147483655" r:id="rId41"/>
    <p:sldLayoutId id="2147483656" r:id="rId42"/>
    <p:sldLayoutId id="2147483657" r:id="rId43"/>
    <p:sldLayoutId id="2147483658" r:id="rId44"/>
    <p:sldLayoutId id="2147483659" r:id="rId4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 rot="10800000">
            <a:off x="-1" y="2124269"/>
            <a:ext cx="4474029" cy="4733730"/>
          </a:xfrm>
          <a:custGeom>
            <a:avLst/>
            <a:gdLst>
              <a:gd name="connsiteX0" fmla="*/ 0 w 4152900"/>
              <a:gd name="connsiteY0" fmla="*/ 0 h 4399944"/>
              <a:gd name="connsiteX1" fmla="*/ 4152900 w 4152900"/>
              <a:gd name="connsiteY1" fmla="*/ 0 h 4399944"/>
              <a:gd name="connsiteX2" fmla="*/ 4152900 w 4152900"/>
              <a:gd name="connsiteY2" fmla="*/ 1639121 h 4399944"/>
              <a:gd name="connsiteX3" fmla="*/ 0 w 4152900"/>
              <a:gd name="connsiteY3" fmla="*/ 4399944 h 4399944"/>
              <a:gd name="connsiteX4" fmla="*/ 0 w 4152900"/>
              <a:gd name="connsiteY4" fmla="*/ 0 h 4399944"/>
              <a:gd name="connsiteX0" fmla="*/ 0 w 4152900"/>
              <a:gd name="connsiteY0" fmla="*/ 0 h 4399944"/>
              <a:gd name="connsiteX1" fmla="*/ 4152900 w 4152900"/>
              <a:gd name="connsiteY1" fmla="*/ 0 h 4399944"/>
              <a:gd name="connsiteX2" fmla="*/ 4152900 w 4152900"/>
              <a:gd name="connsiteY2" fmla="*/ 1639121 h 4399944"/>
              <a:gd name="connsiteX3" fmla="*/ 0 w 4152900"/>
              <a:gd name="connsiteY3" fmla="*/ 4399944 h 4399944"/>
              <a:gd name="connsiteX4" fmla="*/ 0 w 4152900"/>
              <a:gd name="connsiteY4" fmla="*/ 0 h 4399944"/>
              <a:gd name="connsiteX0" fmla="*/ 0 w 4152900"/>
              <a:gd name="connsiteY0" fmla="*/ 0 h 3328163"/>
              <a:gd name="connsiteX1" fmla="*/ 4152900 w 4152900"/>
              <a:gd name="connsiteY1" fmla="*/ 0 h 3328163"/>
              <a:gd name="connsiteX2" fmla="*/ 4152900 w 4152900"/>
              <a:gd name="connsiteY2" fmla="*/ 1639121 h 3328163"/>
              <a:gd name="connsiteX3" fmla="*/ 0 w 4152900"/>
              <a:gd name="connsiteY3" fmla="*/ 3328163 h 3328163"/>
              <a:gd name="connsiteX4" fmla="*/ 0 w 4152900"/>
              <a:gd name="connsiteY4" fmla="*/ 0 h 3328163"/>
              <a:gd name="connsiteX0" fmla="*/ 0 w 4152900"/>
              <a:gd name="connsiteY0" fmla="*/ 0 h 3713628"/>
              <a:gd name="connsiteX1" fmla="*/ 4152900 w 4152900"/>
              <a:gd name="connsiteY1" fmla="*/ 0 h 3713628"/>
              <a:gd name="connsiteX2" fmla="*/ 4152900 w 4152900"/>
              <a:gd name="connsiteY2" fmla="*/ 1639121 h 3713628"/>
              <a:gd name="connsiteX3" fmla="*/ 0 w 4152900"/>
              <a:gd name="connsiteY3" fmla="*/ 3713628 h 3713628"/>
              <a:gd name="connsiteX4" fmla="*/ 0 w 4152900"/>
              <a:gd name="connsiteY4" fmla="*/ 0 h 3713628"/>
              <a:gd name="connsiteX0" fmla="*/ 0 w 4152900"/>
              <a:gd name="connsiteY0" fmla="*/ 0 h 3713628"/>
              <a:gd name="connsiteX1" fmla="*/ 4152900 w 4152900"/>
              <a:gd name="connsiteY1" fmla="*/ 0 h 3713628"/>
              <a:gd name="connsiteX2" fmla="*/ 4152900 w 4152900"/>
              <a:gd name="connsiteY2" fmla="*/ 1639122 h 3713628"/>
              <a:gd name="connsiteX3" fmla="*/ 0 w 4152900"/>
              <a:gd name="connsiteY3" fmla="*/ 3713628 h 3713628"/>
              <a:gd name="connsiteX4" fmla="*/ 0 w 4152900"/>
              <a:gd name="connsiteY4" fmla="*/ 0 h 3713628"/>
              <a:gd name="connsiteX0" fmla="*/ 0 w 4152900"/>
              <a:gd name="connsiteY0" fmla="*/ 0 h 3713628"/>
              <a:gd name="connsiteX1" fmla="*/ 4152900 w 4152900"/>
              <a:gd name="connsiteY1" fmla="*/ 0 h 3713628"/>
              <a:gd name="connsiteX2" fmla="*/ 4152900 w 4152900"/>
              <a:gd name="connsiteY2" fmla="*/ 2250226 h 3713628"/>
              <a:gd name="connsiteX3" fmla="*/ 0 w 4152900"/>
              <a:gd name="connsiteY3" fmla="*/ 3713628 h 3713628"/>
              <a:gd name="connsiteX4" fmla="*/ 0 w 4152900"/>
              <a:gd name="connsiteY4" fmla="*/ 0 h 3713628"/>
              <a:gd name="connsiteX0" fmla="*/ 0 w 4152900"/>
              <a:gd name="connsiteY0" fmla="*/ 0 h 4399943"/>
              <a:gd name="connsiteX1" fmla="*/ 4152900 w 4152900"/>
              <a:gd name="connsiteY1" fmla="*/ 0 h 4399943"/>
              <a:gd name="connsiteX2" fmla="*/ 4152900 w 4152900"/>
              <a:gd name="connsiteY2" fmla="*/ 2250226 h 4399943"/>
              <a:gd name="connsiteX3" fmla="*/ 0 w 4152900"/>
              <a:gd name="connsiteY3" fmla="*/ 4399943 h 4399943"/>
              <a:gd name="connsiteX4" fmla="*/ 0 w 4152900"/>
              <a:gd name="connsiteY4" fmla="*/ 0 h 4399943"/>
              <a:gd name="connsiteX0" fmla="*/ 0 w 4152900"/>
              <a:gd name="connsiteY0" fmla="*/ 0 h 3779439"/>
              <a:gd name="connsiteX1" fmla="*/ 4152900 w 4152900"/>
              <a:gd name="connsiteY1" fmla="*/ 0 h 3779439"/>
              <a:gd name="connsiteX2" fmla="*/ 4152900 w 4152900"/>
              <a:gd name="connsiteY2" fmla="*/ 2250226 h 3779439"/>
              <a:gd name="connsiteX3" fmla="*/ 0 w 4152900"/>
              <a:gd name="connsiteY3" fmla="*/ 3779439 h 3779439"/>
              <a:gd name="connsiteX4" fmla="*/ 0 w 4152900"/>
              <a:gd name="connsiteY4" fmla="*/ 0 h 3779439"/>
              <a:gd name="connsiteX0" fmla="*/ 9702 w 4162602"/>
              <a:gd name="connsiteY0" fmla="*/ 0 h 3481183"/>
              <a:gd name="connsiteX1" fmla="*/ 4162602 w 4162602"/>
              <a:gd name="connsiteY1" fmla="*/ 0 h 3481183"/>
              <a:gd name="connsiteX2" fmla="*/ 4162602 w 4162602"/>
              <a:gd name="connsiteY2" fmla="*/ 2250226 h 3481183"/>
              <a:gd name="connsiteX3" fmla="*/ 0 w 4162602"/>
              <a:gd name="connsiteY3" fmla="*/ 3481183 h 3481183"/>
              <a:gd name="connsiteX4" fmla="*/ 9702 w 4162602"/>
              <a:gd name="connsiteY4" fmla="*/ 0 h 3481183"/>
              <a:gd name="connsiteX0" fmla="*/ 9702 w 4162602"/>
              <a:gd name="connsiteY0" fmla="*/ 0 h 3497305"/>
              <a:gd name="connsiteX1" fmla="*/ 4162602 w 4162602"/>
              <a:gd name="connsiteY1" fmla="*/ 0 h 3497305"/>
              <a:gd name="connsiteX2" fmla="*/ 4162602 w 4162602"/>
              <a:gd name="connsiteY2" fmla="*/ 2250226 h 3497305"/>
              <a:gd name="connsiteX3" fmla="*/ 0 w 4162602"/>
              <a:gd name="connsiteY3" fmla="*/ 3497305 h 3497305"/>
              <a:gd name="connsiteX4" fmla="*/ 9702 w 4162602"/>
              <a:gd name="connsiteY4" fmla="*/ 0 h 3497305"/>
              <a:gd name="connsiteX0" fmla="*/ 9702 w 4162602"/>
              <a:gd name="connsiteY0" fmla="*/ 0 h 3521488"/>
              <a:gd name="connsiteX1" fmla="*/ 4162602 w 4162602"/>
              <a:gd name="connsiteY1" fmla="*/ 0 h 3521488"/>
              <a:gd name="connsiteX2" fmla="*/ 4162602 w 4162602"/>
              <a:gd name="connsiteY2" fmla="*/ 2250226 h 3521488"/>
              <a:gd name="connsiteX3" fmla="*/ 0 w 4162602"/>
              <a:gd name="connsiteY3" fmla="*/ 3521488 h 3521488"/>
              <a:gd name="connsiteX4" fmla="*/ 9702 w 4162602"/>
              <a:gd name="connsiteY4" fmla="*/ 0 h 3521488"/>
              <a:gd name="connsiteX0" fmla="*/ 9702 w 4162602"/>
              <a:gd name="connsiteY0" fmla="*/ 0 h 3505366"/>
              <a:gd name="connsiteX1" fmla="*/ 4162602 w 4162602"/>
              <a:gd name="connsiteY1" fmla="*/ 0 h 3505366"/>
              <a:gd name="connsiteX2" fmla="*/ 4162602 w 4162602"/>
              <a:gd name="connsiteY2" fmla="*/ 2250226 h 3505366"/>
              <a:gd name="connsiteX3" fmla="*/ 0 w 4162602"/>
              <a:gd name="connsiteY3" fmla="*/ 3505366 h 3505366"/>
              <a:gd name="connsiteX4" fmla="*/ 9702 w 4162602"/>
              <a:gd name="connsiteY4" fmla="*/ 0 h 3505366"/>
              <a:gd name="connsiteX0" fmla="*/ 9702 w 4162602"/>
              <a:gd name="connsiteY0" fmla="*/ 0 h 3505366"/>
              <a:gd name="connsiteX1" fmla="*/ 4162602 w 4162602"/>
              <a:gd name="connsiteY1" fmla="*/ 0 h 3505366"/>
              <a:gd name="connsiteX2" fmla="*/ 4162602 w 4162602"/>
              <a:gd name="connsiteY2" fmla="*/ 2161555 h 3505366"/>
              <a:gd name="connsiteX3" fmla="*/ 0 w 4162602"/>
              <a:gd name="connsiteY3" fmla="*/ 3505366 h 3505366"/>
              <a:gd name="connsiteX4" fmla="*/ 9702 w 4162602"/>
              <a:gd name="connsiteY4" fmla="*/ 0 h 3505366"/>
              <a:gd name="connsiteX0" fmla="*/ 9702 w 4162602"/>
              <a:gd name="connsiteY0" fmla="*/ 0 h 3505366"/>
              <a:gd name="connsiteX1" fmla="*/ 4162602 w 4162602"/>
              <a:gd name="connsiteY1" fmla="*/ 0 h 3505366"/>
              <a:gd name="connsiteX2" fmla="*/ 4162602 w 4162602"/>
              <a:gd name="connsiteY2" fmla="*/ 2290531 h 3505366"/>
              <a:gd name="connsiteX3" fmla="*/ 0 w 4162602"/>
              <a:gd name="connsiteY3" fmla="*/ 3505366 h 3505366"/>
              <a:gd name="connsiteX4" fmla="*/ 9702 w 4162602"/>
              <a:gd name="connsiteY4" fmla="*/ 0 h 3505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2602" h="3505366">
                <a:moveTo>
                  <a:pt x="9702" y="0"/>
                </a:moveTo>
                <a:lnTo>
                  <a:pt x="4162602" y="0"/>
                </a:lnTo>
                <a:lnTo>
                  <a:pt x="4162602" y="2290531"/>
                </a:lnTo>
                <a:lnTo>
                  <a:pt x="0" y="3505366"/>
                </a:lnTo>
                <a:lnTo>
                  <a:pt x="9702" y="0"/>
                </a:lnTo>
                <a:close/>
              </a:path>
            </a:pathLst>
          </a:custGeom>
          <a:solidFill>
            <a:srgbClr val="CD97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1" y="0"/>
            <a:ext cx="4152900" cy="3761792"/>
          </a:xfrm>
          <a:custGeom>
            <a:avLst/>
            <a:gdLst>
              <a:gd name="connsiteX0" fmla="*/ 0 w 4152900"/>
              <a:gd name="connsiteY0" fmla="*/ 0 h 4399944"/>
              <a:gd name="connsiteX1" fmla="*/ 4152900 w 4152900"/>
              <a:gd name="connsiteY1" fmla="*/ 0 h 4399944"/>
              <a:gd name="connsiteX2" fmla="*/ 4152900 w 4152900"/>
              <a:gd name="connsiteY2" fmla="*/ 1639121 h 4399944"/>
              <a:gd name="connsiteX3" fmla="*/ 0 w 4152900"/>
              <a:gd name="connsiteY3" fmla="*/ 4399944 h 4399944"/>
              <a:gd name="connsiteX4" fmla="*/ 0 w 4152900"/>
              <a:gd name="connsiteY4" fmla="*/ 0 h 4399944"/>
              <a:gd name="connsiteX0" fmla="*/ 0 w 4152900"/>
              <a:gd name="connsiteY0" fmla="*/ 0 h 4399944"/>
              <a:gd name="connsiteX1" fmla="*/ 4152900 w 4152900"/>
              <a:gd name="connsiteY1" fmla="*/ 0 h 4399944"/>
              <a:gd name="connsiteX2" fmla="*/ 4152900 w 4152900"/>
              <a:gd name="connsiteY2" fmla="*/ 1639121 h 4399944"/>
              <a:gd name="connsiteX3" fmla="*/ 0 w 4152900"/>
              <a:gd name="connsiteY3" fmla="*/ 4399944 h 4399944"/>
              <a:gd name="connsiteX4" fmla="*/ 0 w 4152900"/>
              <a:gd name="connsiteY4" fmla="*/ 0 h 4399944"/>
              <a:gd name="connsiteX0" fmla="*/ 0 w 4152900"/>
              <a:gd name="connsiteY0" fmla="*/ 0 h 3328163"/>
              <a:gd name="connsiteX1" fmla="*/ 4152900 w 4152900"/>
              <a:gd name="connsiteY1" fmla="*/ 0 h 3328163"/>
              <a:gd name="connsiteX2" fmla="*/ 4152900 w 4152900"/>
              <a:gd name="connsiteY2" fmla="*/ 1639121 h 3328163"/>
              <a:gd name="connsiteX3" fmla="*/ 0 w 4152900"/>
              <a:gd name="connsiteY3" fmla="*/ 3328163 h 3328163"/>
              <a:gd name="connsiteX4" fmla="*/ 0 w 4152900"/>
              <a:gd name="connsiteY4" fmla="*/ 0 h 3328163"/>
              <a:gd name="connsiteX0" fmla="*/ 0 w 4152900"/>
              <a:gd name="connsiteY0" fmla="*/ 0 h 3713628"/>
              <a:gd name="connsiteX1" fmla="*/ 4152900 w 4152900"/>
              <a:gd name="connsiteY1" fmla="*/ 0 h 3713628"/>
              <a:gd name="connsiteX2" fmla="*/ 4152900 w 4152900"/>
              <a:gd name="connsiteY2" fmla="*/ 1639121 h 3713628"/>
              <a:gd name="connsiteX3" fmla="*/ 0 w 4152900"/>
              <a:gd name="connsiteY3" fmla="*/ 3713628 h 3713628"/>
              <a:gd name="connsiteX4" fmla="*/ 0 w 4152900"/>
              <a:gd name="connsiteY4" fmla="*/ 0 h 3713628"/>
              <a:gd name="connsiteX0" fmla="*/ 0 w 4152900"/>
              <a:gd name="connsiteY0" fmla="*/ 0 h 3713628"/>
              <a:gd name="connsiteX1" fmla="*/ 4152900 w 4152900"/>
              <a:gd name="connsiteY1" fmla="*/ 0 h 3713628"/>
              <a:gd name="connsiteX2" fmla="*/ 4152900 w 4152900"/>
              <a:gd name="connsiteY2" fmla="*/ 1639122 h 3713628"/>
              <a:gd name="connsiteX3" fmla="*/ 0 w 4152900"/>
              <a:gd name="connsiteY3" fmla="*/ 3713628 h 3713628"/>
              <a:gd name="connsiteX4" fmla="*/ 0 w 4152900"/>
              <a:gd name="connsiteY4" fmla="*/ 0 h 3713628"/>
              <a:gd name="connsiteX0" fmla="*/ 0 w 4152900"/>
              <a:gd name="connsiteY0" fmla="*/ 0 h 3713628"/>
              <a:gd name="connsiteX1" fmla="*/ 4152900 w 4152900"/>
              <a:gd name="connsiteY1" fmla="*/ 0 h 3713628"/>
              <a:gd name="connsiteX2" fmla="*/ 4152900 w 4152900"/>
              <a:gd name="connsiteY2" fmla="*/ 2250226 h 3713628"/>
              <a:gd name="connsiteX3" fmla="*/ 0 w 4152900"/>
              <a:gd name="connsiteY3" fmla="*/ 3713628 h 3713628"/>
              <a:gd name="connsiteX4" fmla="*/ 0 w 4152900"/>
              <a:gd name="connsiteY4" fmla="*/ 0 h 3713628"/>
              <a:gd name="connsiteX0" fmla="*/ 0 w 4152900"/>
              <a:gd name="connsiteY0" fmla="*/ 0 h 4399943"/>
              <a:gd name="connsiteX1" fmla="*/ 4152900 w 4152900"/>
              <a:gd name="connsiteY1" fmla="*/ 0 h 4399943"/>
              <a:gd name="connsiteX2" fmla="*/ 4152900 w 4152900"/>
              <a:gd name="connsiteY2" fmla="*/ 2250226 h 4399943"/>
              <a:gd name="connsiteX3" fmla="*/ 0 w 4152900"/>
              <a:gd name="connsiteY3" fmla="*/ 4399943 h 4399943"/>
              <a:gd name="connsiteX4" fmla="*/ 0 w 4152900"/>
              <a:gd name="connsiteY4" fmla="*/ 0 h 4399943"/>
              <a:gd name="connsiteX0" fmla="*/ 0 w 4152900"/>
              <a:gd name="connsiteY0" fmla="*/ 0 h 3779439"/>
              <a:gd name="connsiteX1" fmla="*/ 4152900 w 4152900"/>
              <a:gd name="connsiteY1" fmla="*/ 0 h 3779439"/>
              <a:gd name="connsiteX2" fmla="*/ 4152900 w 4152900"/>
              <a:gd name="connsiteY2" fmla="*/ 2250226 h 3779439"/>
              <a:gd name="connsiteX3" fmla="*/ 0 w 4152900"/>
              <a:gd name="connsiteY3" fmla="*/ 3779439 h 3779439"/>
              <a:gd name="connsiteX4" fmla="*/ 0 w 4152900"/>
              <a:gd name="connsiteY4" fmla="*/ 0 h 3779439"/>
              <a:gd name="connsiteX0" fmla="*/ 0 w 4152900"/>
              <a:gd name="connsiteY0" fmla="*/ 0 h 3790408"/>
              <a:gd name="connsiteX1" fmla="*/ 4152900 w 4152900"/>
              <a:gd name="connsiteY1" fmla="*/ 0 h 3790408"/>
              <a:gd name="connsiteX2" fmla="*/ 4152900 w 4152900"/>
              <a:gd name="connsiteY2" fmla="*/ 2250226 h 3790408"/>
              <a:gd name="connsiteX3" fmla="*/ 0 w 4152900"/>
              <a:gd name="connsiteY3" fmla="*/ 3790408 h 3790408"/>
              <a:gd name="connsiteX4" fmla="*/ 0 w 4152900"/>
              <a:gd name="connsiteY4" fmla="*/ 0 h 379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790408">
                <a:moveTo>
                  <a:pt x="0" y="0"/>
                </a:moveTo>
                <a:lnTo>
                  <a:pt x="4152900" y="0"/>
                </a:lnTo>
                <a:lnTo>
                  <a:pt x="4152900" y="2250226"/>
                </a:lnTo>
                <a:lnTo>
                  <a:pt x="0" y="3790408"/>
                </a:lnTo>
                <a:lnTo>
                  <a:pt x="0" y="0"/>
                </a:lnTo>
                <a:close/>
              </a:path>
            </a:pathLst>
          </a:custGeom>
          <a:solidFill>
            <a:srgbClr val="002D7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542125" y="1042208"/>
            <a:ext cx="759789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spc="600" dirty="0">
                <a:solidFill>
                  <a:srgbClr val="002060"/>
                </a:solidFill>
                <a:latin typeface="Myriad Pro Black Cond" panose="020B0503030403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TRANSITIONAL JOBS &amp;</a:t>
            </a:r>
          </a:p>
          <a:p>
            <a:r>
              <a:rPr lang="en-US" sz="5400" b="1" spc="600" dirty="0">
                <a:solidFill>
                  <a:srgbClr val="002060"/>
                </a:solidFill>
                <a:latin typeface="Myriad Pro Black Cond" panose="020B0503030403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WORK EXPERIENCE TRAINING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42125" y="4808465"/>
            <a:ext cx="69976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spc="300" dirty="0">
                <a:solidFill>
                  <a:srgbClr val="CD9700"/>
                </a:solidFill>
                <a:latin typeface="Myriad Pro Black Cond" panose="020B0503030403020204"/>
                <a:ea typeface="Lato Light" panose="020F0502020204030203" pitchFamily="34" charset="0"/>
                <a:cs typeface="Lato Light" panose="020F0502020204030203" pitchFamily="34" charset="0"/>
              </a:rPr>
              <a:t>READINESS WORKSHOP</a:t>
            </a:r>
            <a:endParaRPr lang="en-US" sz="4000" b="1" i="0" spc="300" dirty="0">
              <a:solidFill>
                <a:srgbClr val="CD9700"/>
              </a:solidFill>
              <a:effectLst/>
              <a:latin typeface="Myriad Pro Black Cond" panose="020B0503030403020204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1" y="6313127"/>
            <a:ext cx="4152902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b="1" i="1" dirty="0">
                <a:solidFill>
                  <a:srgbClr val="002D73"/>
                </a:solidFill>
                <a:effectLst/>
                <a:latin typeface="Myriad Pro Cond" panose="020B05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Workforce.</a:t>
            </a:r>
            <a:r>
              <a:rPr lang="id-ID" sz="2200" b="1" i="1" dirty="0">
                <a:solidFill>
                  <a:srgbClr val="002D73"/>
                </a:solidFill>
                <a:effectLst/>
                <a:latin typeface="Myriad Pro Cond" panose="020B05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SBC</a:t>
            </a:r>
            <a:r>
              <a:rPr lang="en-US" sz="2200" b="1" i="1" dirty="0">
                <a:solidFill>
                  <a:srgbClr val="002D73"/>
                </a:solidFill>
                <a:effectLst/>
                <a:latin typeface="Myriad Pro Cond" panose="020B05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ounty.gov</a:t>
            </a:r>
            <a:endParaRPr lang="id-ID" sz="2200" b="1" i="1" dirty="0">
              <a:solidFill>
                <a:srgbClr val="002D73"/>
              </a:solidFill>
              <a:latin typeface="Myriad Pro Cond" panose="020B0506030403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4069801"/>
            <a:ext cx="44646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/>
                <a:latin typeface="Myriad Pro Cond" panose="020B05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WORKFORCE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Myriad Pro Cond" panose="020B05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DEVELOPMENT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effectLst/>
                <a:latin typeface="Myriad Pro Cond" panose="020B05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DEPARTMENT</a:t>
            </a:r>
            <a:endParaRPr lang="en-US" sz="3200" dirty="0">
              <a:solidFill>
                <a:schemeClr val="bg1"/>
              </a:solidFill>
              <a:effectLst/>
              <a:latin typeface="Myriad Pro Cond" panose="020B0506030403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C0EA2C-7399-D14E-A7AE-4324236A61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2590" y="601276"/>
            <a:ext cx="1975632" cy="1321803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02748985-D89C-4B7A-A48E-36BCCF4ADE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28" r="-2442"/>
          <a:stretch/>
        </p:blipFill>
        <p:spPr>
          <a:xfrm flipH="1">
            <a:off x="10050981" y="2417276"/>
            <a:ext cx="2558142" cy="432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324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picture containing tree, outdoor, sky, background&#10;&#10;Description automatically generated">
            <a:extLst>
              <a:ext uri="{FF2B5EF4-FFF2-40B4-BE49-F238E27FC236}">
                <a16:creationId xmlns:a16="http://schemas.microsoft.com/office/drawing/2014/main" id="{B330DA0D-1713-1446-8BD6-1C38C9B1D64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Parallelogram 3"/>
          <p:cNvSpPr/>
          <p:nvPr/>
        </p:nvSpPr>
        <p:spPr>
          <a:xfrm>
            <a:off x="5029200" y="0"/>
            <a:ext cx="7162800" cy="6858000"/>
          </a:xfrm>
          <a:prstGeom prst="parallelogram">
            <a:avLst/>
          </a:prstGeom>
          <a:solidFill>
            <a:srgbClr val="002D73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3635829"/>
            <a:ext cx="12192000" cy="25742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419273" y="919533"/>
            <a:ext cx="55348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pc="600" dirty="0">
                <a:solidFill>
                  <a:schemeClr val="bg1"/>
                </a:solidFill>
                <a:latin typeface="Myriad Pro Cond" panose="020B0506030403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WHAT IS A TRANSITIONAL JOB/WORK EXPERIENCE ACTIVITY?</a:t>
            </a:r>
          </a:p>
        </p:txBody>
      </p:sp>
      <p:sp>
        <p:nvSpPr>
          <p:cNvPr id="8" name="Rectangle 7"/>
          <p:cNvSpPr/>
          <p:nvPr/>
        </p:nvSpPr>
        <p:spPr>
          <a:xfrm>
            <a:off x="6629035" y="1770374"/>
            <a:ext cx="4735649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500" b="1" dirty="0">
              <a:solidFill>
                <a:schemeClr val="accent4"/>
              </a:solidFill>
              <a:latin typeface="Myriad Pro Light Cond" panose="020B0406030403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CC0EA2C-7399-D14E-A7AE-4324236A61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519" y="274833"/>
            <a:ext cx="1840204" cy="1231195"/>
          </a:xfrm>
          <a:prstGeom prst="rect">
            <a:avLst/>
          </a:prstGeom>
          <a:effectLst>
            <a:outerShdw blurRad="88900" dist="12700" dir="8100000" algn="tr" rotWithShape="0">
              <a:prstClr val="black">
                <a:alpha val="25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81860C-DC33-351E-0E55-BF0B2FCF8EEE}"/>
              </a:ext>
            </a:extLst>
          </p:cNvPr>
          <p:cNvSpPr txBox="1"/>
          <p:nvPr/>
        </p:nvSpPr>
        <p:spPr>
          <a:xfrm>
            <a:off x="677582" y="3808605"/>
            <a:ext cx="6729982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2000" kern="0" dirty="0">
                <a:solidFill>
                  <a:prstClr val="black">
                    <a:lumMod val="75000"/>
                    <a:lumOff val="25000"/>
                  </a:prstClr>
                </a:solidFill>
              </a:rPr>
              <a:t>WIOA PROGRAM ACTIVITY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</a:rPr>
              <a:t>PAID ACTIVITY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2000" kern="0" dirty="0">
                <a:solidFill>
                  <a:prstClr val="black">
                    <a:lumMod val="75000"/>
                    <a:lumOff val="25000"/>
                  </a:prstClr>
                </a:solidFill>
              </a:rPr>
              <a:t>TRANSITIONAL JOB/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</a:rPr>
              <a:t>WORK EXPERIENCE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</a:rPr>
              <a:t> IN THE PUBLIC OR PRIVATE SECTOR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</a:rPr>
              <a:t>UP TO 320 HOURS</a:t>
            </a:r>
          </a:p>
        </p:txBody>
      </p:sp>
    </p:spTree>
    <p:extLst>
      <p:ext uri="{BB962C8B-B14F-4D97-AF65-F5344CB8AC3E}">
        <p14:creationId xmlns:p14="http://schemas.microsoft.com/office/powerpoint/2010/main" val="185016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picture containing grass, sky, outdoor, mountain&#10;&#10;Description automatically generated">
            <a:extLst>
              <a:ext uri="{FF2B5EF4-FFF2-40B4-BE49-F238E27FC236}">
                <a16:creationId xmlns:a16="http://schemas.microsoft.com/office/drawing/2014/main" id="{0DABE36D-92D1-BF49-A95D-01AE8EAABC8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blipFill dpi="0" rotWithShape="1">
            <a:blip r:embed="rId2">
              <a:alphaModFix amt="0"/>
            </a:blip>
            <a:srcRect/>
            <a:stretch>
              <a:fillRect/>
            </a:stretch>
          </a:blipFill>
        </p:spPr>
      </p:pic>
      <p:sp>
        <p:nvSpPr>
          <p:cNvPr id="42" name="Freeform 41"/>
          <p:cNvSpPr/>
          <p:nvPr/>
        </p:nvSpPr>
        <p:spPr>
          <a:xfrm>
            <a:off x="0" y="0"/>
            <a:ext cx="10853966" cy="6869722"/>
          </a:xfrm>
          <a:custGeom>
            <a:avLst/>
            <a:gdLst>
              <a:gd name="connsiteX0" fmla="*/ 0 w 10853966"/>
              <a:gd name="connsiteY0" fmla="*/ 0 h 6869722"/>
              <a:gd name="connsiteX1" fmla="*/ 6779784 w 10853966"/>
              <a:gd name="connsiteY1" fmla="*/ 0 h 6869722"/>
              <a:gd name="connsiteX2" fmla="*/ 8541284 w 10853966"/>
              <a:gd name="connsiteY2" fmla="*/ 2971577 h 6869722"/>
              <a:gd name="connsiteX3" fmla="*/ 8543211 w 10853966"/>
              <a:gd name="connsiteY3" fmla="*/ 2971577 h 6869722"/>
              <a:gd name="connsiteX4" fmla="*/ 10853966 w 10853966"/>
              <a:gd name="connsiteY4" fmla="*/ 6869722 h 6869722"/>
              <a:gd name="connsiteX5" fmla="*/ 3510904 w 10853966"/>
              <a:gd name="connsiteY5" fmla="*/ 6869722 h 6869722"/>
              <a:gd name="connsiteX6" fmla="*/ 1200151 w 10853966"/>
              <a:gd name="connsiteY6" fmla="*/ 2971577 h 6869722"/>
              <a:gd name="connsiteX7" fmla="*/ 1198224 w 10853966"/>
              <a:gd name="connsiteY7" fmla="*/ 2971577 h 6869722"/>
              <a:gd name="connsiteX8" fmla="*/ 0 w 10853966"/>
              <a:gd name="connsiteY8" fmla="*/ 950223 h 6869722"/>
              <a:gd name="connsiteX9" fmla="*/ 0 w 10853966"/>
              <a:gd name="connsiteY9" fmla="*/ 0 h 6869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53966" h="6869722">
                <a:moveTo>
                  <a:pt x="0" y="0"/>
                </a:moveTo>
                <a:lnTo>
                  <a:pt x="6779784" y="0"/>
                </a:lnTo>
                <a:lnTo>
                  <a:pt x="8541284" y="2971577"/>
                </a:lnTo>
                <a:lnTo>
                  <a:pt x="8543211" y="2971577"/>
                </a:lnTo>
                <a:lnTo>
                  <a:pt x="10853966" y="6869722"/>
                </a:lnTo>
                <a:lnTo>
                  <a:pt x="3510904" y="6869722"/>
                </a:lnTo>
                <a:lnTo>
                  <a:pt x="1200151" y="2971577"/>
                </a:lnTo>
                <a:lnTo>
                  <a:pt x="1198224" y="2971577"/>
                </a:lnTo>
                <a:lnTo>
                  <a:pt x="0" y="95022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Freeform 35"/>
          <p:cNvSpPr/>
          <p:nvPr/>
        </p:nvSpPr>
        <p:spPr>
          <a:xfrm>
            <a:off x="6066971" y="0"/>
            <a:ext cx="3286211" cy="4328647"/>
          </a:xfrm>
          <a:custGeom>
            <a:avLst/>
            <a:gdLst>
              <a:gd name="connsiteX0" fmla="*/ 0 w 5215338"/>
              <a:gd name="connsiteY0" fmla="*/ 0 h 6869722"/>
              <a:gd name="connsiteX1" fmla="*/ 1141155 w 5215338"/>
              <a:gd name="connsiteY1" fmla="*/ 0 h 6869722"/>
              <a:gd name="connsiteX2" fmla="*/ 2902655 w 5215338"/>
              <a:gd name="connsiteY2" fmla="*/ 2971577 h 6869722"/>
              <a:gd name="connsiteX3" fmla="*/ 2904582 w 5215338"/>
              <a:gd name="connsiteY3" fmla="*/ 2971577 h 6869722"/>
              <a:gd name="connsiteX4" fmla="*/ 5215338 w 5215338"/>
              <a:gd name="connsiteY4" fmla="*/ 6869722 h 6869722"/>
              <a:gd name="connsiteX5" fmla="*/ 4074182 w 5215338"/>
              <a:gd name="connsiteY5" fmla="*/ 6869722 h 6869722"/>
              <a:gd name="connsiteX6" fmla="*/ 1763427 w 5215338"/>
              <a:gd name="connsiteY6" fmla="*/ 2971577 h 6869722"/>
              <a:gd name="connsiteX7" fmla="*/ 1761500 w 5215338"/>
              <a:gd name="connsiteY7" fmla="*/ 2971577 h 6869722"/>
              <a:gd name="connsiteX8" fmla="*/ 0 w 5215338"/>
              <a:gd name="connsiteY8" fmla="*/ 0 h 6869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15338" h="6869722">
                <a:moveTo>
                  <a:pt x="0" y="0"/>
                </a:moveTo>
                <a:lnTo>
                  <a:pt x="1141155" y="0"/>
                </a:lnTo>
                <a:lnTo>
                  <a:pt x="2902655" y="2971577"/>
                </a:lnTo>
                <a:lnTo>
                  <a:pt x="2904582" y="2971577"/>
                </a:lnTo>
                <a:lnTo>
                  <a:pt x="5215338" y="6869722"/>
                </a:lnTo>
                <a:lnTo>
                  <a:pt x="4074182" y="6869722"/>
                </a:lnTo>
                <a:lnTo>
                  <a:pt x="1763427" y="2971577"/>
                </a:lnTo>
                <a:lnTo>
                  <a:pt x="1761500" y="2971577"/>
                </a:lnTo>
                <a:lnTo>
                  <a:pt x="0" y="0"/>
                </a:lnTo>
                <a:close/>
              </a:path>
            </a:pathLst>
          </a:cu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799728" y="131582"/>
            <a:ext cx="45758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2">
                    <a:lumMod val="10000"/>
                  </a:schemeClr>
                </a:solidFill>
                <a:latin typeface="Myriad Pro Cond" panose="020B0506030403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OBJECTIVES</a:t>
            </a:r>
            <a:r>
              <a:rPr lang="id-ID" sz="6000" b="1" dirty="0">
                <a:solidFill>
                  <a:schemeClr val="bg2">
                    <a:lumMod val="10000"/>
                  </a:schemeClr>
                </a:solidFill>
                <a:latin typeface="Myriad Pro Cond" panose="020B0506030403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sz="6000" b="1" dirty="0">
              <a:solidFill>
                <a:schemeClr val="bg2">
                  <a:lumMod val="10000"/>
                </a:schemeClr>
              </a:solidFill>
              <a:latin typeface="Myriad Pro Cond" panose="020B0506030403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777188" y="1424297"/>
            <a:ext cx="521425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D73"/>
                </a:solidFill>
                <a:effectLst/>
                <a:latin typeface="Myriad Pro" panose="020B0503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Entering the workforce for the first time or re-entering the workforce can be overwhelming for some. Here is some information to help prepare you for a successful experience.</a:t>
            </a:r>
            <a:endParaRPr lang="id-ID" sz="2800" dirty="0">
              <a:solidFill>
                <a:srgbClr val="002D73"/>
              </a:solidFill>
              <a:latin typeface="Myriad Pro" panose="020B0503030403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92629" y="4460229"/>
            <a:ext cx="11299371" cy="2032741"/>
          </a:xfrm>
          <a:custGeom>
            <a:avLst/>
            <a:gdLst>
              <a:gd name="connsiteX0" fmla="*/ 0 w 11299371"/>
              <a:gd name="connsiteY0" fmla="*/ 0 h 1698171"/>
              <a:gd name="connsiteX1" fmla="*/ 11299371 w 11299371"/>
              <a:gd name="connsiteY1" fmla="*/ 0 h 1698171"/>
              <a:gd name="connsiteX2" fmla="*/ 11299371 w 11299371"/>
              <a:gd name="connsiteY2" fmla="*/ 1698171 h 1698171"/>
              <a:gd name="connsiteX3" fmla="*/ 0 w 11299371"/>
              <a:gd name="connsiteY3" fmla="*/ 1698171 h 1698171"/>
              <a:gd name="connsiteX4" fmla="*/ 0 w 11299371"/>
              <a:gd name="connsiteY4" fmla="*/ 0 h 1698171"/>
              <a:gd name="connsiteX0" fmla="*/ 0 w 11299371"/>
              <a:gd name="connsiteY0" fmla="*/ 0 h 1698171"/>
              <a:gd name="connsiteX1" fmla="*/ 11299371 w 11299371"/>
              <a:gd name="connsiteY1" fmla="*/ 0 h 1698171"/>
              <a:gd name="connsiteX2" fmla="*/ 11299371 w 11299371"/>
              <a:gd name="connsiteY2" fmla="*/ 1698171 h 1698171"/>
              <a:gd name="connsiteX3" fmla="*/ 892629 w 11299371"/>
              <a:gd name="connsiteY3" fmla="*/ 1698171 h 1698171"/>
              <a:gd name="connsiteX4" fmla="*/ 0 w 11299371"/>
              <a:gd name="connsiteY4" fmla="*/ 0 h 1698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99371" h="1698171">
                <a:moveTo>
                  <a:pt x="0" y="0"/>
                </a:moveTo>
                <a:lnTo>
                  <a:pt x="11299371" y="0"/>
                </a:lnTo>
                <a:lnTo>
                  <a:pt x="11299371" y="1698171"/>
                </a:lnTo>
                <a:lnTo>
                  <a:pt x="892629" y="169817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CC0EA2C-7399-D14E-A7AE-4324236A61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08566" y="400447"/>
            <a:ext cx="1840204" cy="1231195"/>
          </a:xfrm>
          <a:prstGeom prst="rect">
            <a:avLst/>
          </a:prstGeom>
          <a:effectLst>
            <a:outerShdw blurRad="88900" dist="12700" dir="8100000" algn="tr" rotWithShape="0">
              <a:prstClr val="black">
                <a:alpha val="25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B92C22-3E54-9496-530D-7F8A0041053C}"/>
              </a:ext>
            </a:extLst>
          </p:cNvPr>
          <p:cNvSpPr txBox="1"/>
          <p:nvPr/>
        </p:nvSpPr>
        <p:spPr>
          <a:xfrm>
            <a:off x="2029487" y="4464314"/>
            <a:ext cx="931526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/>
              <a:t>Growth Mindset in the workplace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/>
              <a:t>Customer Service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/>
              <a:t>Dress for Success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/>
              <a:t>Transportation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/>
              <a:t>Time </a:t>
            </a:r>
            <a:r>
              <a:rPr lang="en-US" dirty="0"/>
              <a:t>Management</a:t>
            </a:r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Safety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/>
              <a:t>Substan</a:t>
            </a:r>
            <a:r>
              <a:rPr lang="en-US" dirty="0"/>
              <a:t>ce Use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09080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field of colorful flowers&#10;&#10;Description automatically generated with medium confidence">
            <a:extLst>
              <a:ext uri="{FF2B5EF4-FFF2-40B4-BE49-F238E27FC236}">
                <a16:creationId xmlns:a16="http://schemas.microsoft.com/office/drawing/2014/main" id="{62FC6291-316A-0442-95F0-E2CF5C2661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>
            <a:fillRect/>
          </a:stretch>
        </p:blipFill>
        <p:spPr>
          <a:xfrm>
            <a:off x="6096000" y="0"/>
            <a:ext cx="6096000" cy="6858000"/>
          </a:xfrm>
        </p:spPr>
      </p:pic>
      <p:sp>
        <p:nvSpPr>
          <p:cNvPr id="7" name="Freeform 6"/>
          <p:cNvSpPr/>
          <p:nvPr/>
        </p:nvSpPr>
        <p:spPr>
          <a:xfrm>
            <a:off x="0" y="0"/>
            <a:ext cx="8503920" cy="6858000"/>
          </a:xfrm>
          <a:custGeom>
            <a:avLst/>
            <a:gdLst>
              <a:gd name="connsiteX0" fmla="*/ 0 w 8503920"/>
              <a:gd name="connsiteY0" fmla="*/ 0 h 6858000"/>
              <a:gd name="connsiteX1" fmla="*/ 6285786 w 8503920"/>
              <a:gd name="connsiteY1" fmla="*/ 0 h 6858000"/>
              <a:gd name="connsiteX2" fmla="*/ 8503920 w 8503920"/>
              <a:gd name="connsiteY2" fmla="*/ 6858000 h 6858000"/>
              <a:gd name="connsiteX3" fmla="*/ 0 w 8503920"/>
              <a:gd name="connsiteY3" fmla="*/ 6858000 h 6858000"/>
              <a:gd name="connsiteX4" fmla="*/ 0 w 850392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3920" h="6858000">
                <a:moveTo>
                  <a:pt x="0" y="0"/>
                </a:moveTo>
                <a:lnTo>
                  <a:pt x="6285786" y="0"/>
                </a:lnTo>
                <a:lnTo>
                  <a:pt x="850392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 14"/>
          <p:cNvSpPr/>
          <p:nvPr/>
        </p:nvSpPr>
        <p:spPr>
          <a:xfrm>
            <a:off x="6275100" y="0"/>
            <a:ext cx="2457420" cy="6858000"/>
          </a:xfrm>
          <a:custGeom>
            <a:avLst/>
            <a:gdLst>
              <a:gd name="connsiteX0" fmla="*/ 0 w 2457420"/>
              <a:gd name="connsiteY0" fmla="*/ 0 h 6419850"/>
              <a:gd name="connsiteX1" fmla="*/ 381000 w 2457420"/>
              <a:gd name="connsiteY1" fmla="*/ 0 h 6419850"/>
              <a:gd name="connsiteX2" fmla="*/ 2457420 w 2457420"/>
              <a:gd name="connsiteY2" fmla="*/ 6419850 h 6419850"/>
              <a:gd name="connsiteX3" fmla="*/ 2076420 w 2457420"/>
              <a:gd name="connsiteY3" fmla="*/ 6419850 h 6419850"/>
              <a:gd name="connsiteX4" fmla="*/ 0 w 2457420"/>
              <a:gd name="connsiteY4" fmla="*/ 0 h 641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7420" h="6419850">
                <a:moveTo>
                  <a:pt x="0" y="0"/>
                </a:moveTo>
                <a:lnTo>
                  <a:pt x="381000" y="0"/>
                </a:lnTo>
                <a:lnTo>
                  <a:pt x="2457420" y="6419850"/>
                </a:lnTo>
                <a:lnTo>
                  <a:pt x="2076420" y="6419850"/>
                </a:lnTo>
                <a:lnTo>
                  <a:pt x="0" y="0"/>
                </a:lnTo>
                <a:close/>
              </a:path>
            </a:pathLst>
          </a:cu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49382" y="352802"/>
            <a:ext cx="66132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2">
                    <a:lumMod val="10000"/>
                  </a:schemeClr>
                </a:solidFill>
                <a:latin typeface="Myriad Pro Black Cond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GROWTH MINDSET IN THE WORKPLACE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9381" y="1738759"/>
            <a:ext cx="65023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This is a new role, and you may be learning new skills. Having a growth mindset strengthens your ability to learn and overcome challenges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51047B-94D3-6743-79E8-3E4D51A5F820}"/>
              </a:ext>
            </a:extLst>
          </p:cNvPr>
          <p:cNvSpPr/>
          <p:nvPr/>
        </p:nvSpPr>
        <p:spPr>
          <a:xfrm>
            <a:off x="360218" y="2788815"/>
            <a:ext cx="6502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Be open to feedback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The purpose of constructive feedback is to help you become better at what you do. 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You may make mistakes- don’t feel bad, this is part of the learning process, learn from what did not work and move forward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Embrace challenges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Instead of avoiding difficult tasks, you see them as opportunities to grow and learn.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Adaptability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Be open to learning new skills and adapting to new situations</a:t>
            </a:r>
            <a:endParaRPr lang="en-US" sz="2000" b="1" dirty="0">
              <a:solidFill>
                <a:srgbClr val="002D73"/>
              </a:solidFill>
              <a:latin typeface="Myriad Pro Light Cond" panose="020B0406030403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452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2CD39-85A5-EC1B-35C4-259E3AF2A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field of colorful flowers&#10;&#10;Description automatically generated with medium confidence">
            <a:extLst>
              <a:ext uri="{FF2B5EF4-FFF2-40B4-BE49-F238E27FC236}">
                <a16:creationId xmlns:a16="http://schemas.microsoft.com/office/drawing/2014/main" id="{B03DB565-6945-0F40-1BC0-AAC64B25D9B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>
            <a:fillRect/>
          </a:stretch>
        </p:blipFill>
        <p:spPr>
          <a:xfrm>
            <a:off x="6096000" y="0"/>
            <a:ext cx="6096000" cy="6858000"/>
          </a:xfrm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563E26E0-B074-8A11-2E50-DDB05DBB83A1}"/>
              </a:ext>
            </a:extLst>
          </p:cNvPr>
          <p:cNvSpPr/>
          <p:nvPr/>
        </p:nvSpPr>
        <p:spPr>
          <a:xfrm>
            <a:off x="0" y="0"/>
            <a:ext cx="8503920" cy="6858000"/>
          </a:xfrm>
          <a:custGeom>
            <a:avLst/>
            <a:gdLst>
              <a:gd name="connsiteX0" fmla="*/ 0 w 8503920"/>
              <a:gd name="connsiteY0" fmla="*/ 0 h 6858000"/>
              <a:gd name="connsiteX1" fmla="*/ 6285786 w 8503920"/>
              <a:gd name="connsiteY1" fmla="*/ 0 h 6858000"/>
              <a:gd name="connsiteX2" fmla="*/ 8503920 w 8503920"/>
              <a:gd name="connsiteY2" fmla="*/ 6858000 h 6858000"/>
              <a:gd name="connsiteX3" fmla="*/ 0 w 8503920"/>
              <a:gd name="connsiteY3" fmla="*/ 6858000 h 6858000"/>
              <a:gd name="connsiteX4" fmla="*/ 0 w 850392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3920" h="6858000">
                <a:moveTo>
                  <a:pt x="0" y="0"/>
                </a:moveTo>
                <a:lnTo>
                  <a:pt x="6285786" y="0"/>
                </a:lnTo>
                <a:lnTo>
                  <a:pt x="850392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AE3B0B19-A223-96D2-74FA-4E4A182210DE}"/>
              </a:ext>
            </a:extLst>
          </p:cNvPr>
          <p:cNvSpPr/>
          <p:nvPr/>
        </p:nvSpPr>
        <p:spPr>
          <a:xfrm>
            <a:off x="6275100" y="0"/>
            <a:ext cx="2457420" cy="6858000"/>
          </a:xfrm>
          <a:custGeom>
            <a:avLst/>
            <a:gdLst>
              <a:gd name="connsiteX0" fmla="*/ 0 w 2457420"/>
              <a:gd name="connsiteY0" fmla="*/ 0 h 6419850"/>
              <a:gd name="connsiteX1" fmla="*/ 381000 w 2457420"/>
              <a:gd name="connsiteY1" fmla="*/ 0 h 6419850"/>
              <a:gd name="connsiteX2" fmla="*/ 2457420 w 2457420"/>
              <a:gd name="connsiteY2" fmla="*/ 6419850 h 6419850"/>
              <a:gd name="connsiteX3" fmla="*/ 2076420 w 2457420"/>
              <a:gd name="connsiteY3" fmla="*/ 6419850 h 6419850"/>
              <a:gd name="connsiteX4" fmla="*/ 0 w 2457420"/>
              <a:gd name="connsiteY4" fmla="*/ 0 h 641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7420" h="6419850">
                <a:moveTo>
                  <a:pt x="0" y="0"/>
                </a:moveTo>
                <a:lnTo>
                  <a:pt x="381000" y="0"/>
                </a:lnTo>
                <a:lnTo>
                  <a:pt x="2457420" y="6419850"/>
                </a:lnTo>
                <a:lnTo>
                  <a:pt x="2076420" y="6419850"/>
                </a:lnTo>
                <a:lnTo>
                  <a:pt x="0" y="0"/>
                </a:lnTo>
                <a:close/>
              </a:path>
            </a:pathLst>
          </a:cu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D8A092-7461-1958-8451-71E3C4547B6C}"/>
              </a:ext>
            </a:extLst>
          </p:cNvPr>
          <p:cNvSpPr txBox="1"/>
          <p:nvPr/>
        </p:nvSpPr>
        <p:spPr>
          <a:xfrm>
            <a:off x="249382" y="352802"/>
            <a:ext cx="66132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2">
                    <a:lumMod val="10000"/>
                  </a:schemeClr>
                </a:solidFill>
                <a:latin typeface="Myriad Pro Black Cond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CUSTOMER SERVICE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58A01D-0840-26B0-FAB3-BB8DC531F9E0}"/>
              </a:ext>
            </a:extLst>
          </p:cNvPr>
          <p:cNvSpPr/>
          <p:nvPr/>
        </p:nvSpPr>
        <p:spPr>
          <a:xfrm>
            <a:off x="249382" y="1239800"/>
            <a:ext cx="631167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Regardless of what industry you will be working in, you will most likely always work with other people and customer service will play a big role.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508DE8-0C21-E679-830F-0925C6EEF554}"/>
              </a:ext>
            </a:extLst>
          </p:cNvPr>
          <p:cNvSpPr/>
          <p:nvPr/>
        </p:nvSpPr>
        <p:spPr>
          <a:xfrm>
            <a:off x="275375" y="3092247"/>
            <a:ext cx="6502400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Internal Customer Service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Interactions with co-workers, people from other departments, locations, supervisors, and managers.</a:t>
            </a:r>
            <a:endParaRPr lang="en-US" sz="2800" b="1" dirty="0">
              <a:solidFill>
                <a:srgbClr val="002D73"/>
              </a:solidFill>
              <a:latin typeface="Myriad Pro Light Cond" panose="020B0406030403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8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External Customer Service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Interactions with customers, outside vendors, and the public.</a:t>
            </a:r>
          </a:p>
        </p:txBody>
      </p:sp>
    </p:spTree>
    <p:extLst>
      <p:ext uri="{BB962C8B-B14F-4D97-AF65-F5344CB8AC3E}">
        <p14:creationId xmlns:p14="http://schemas.microsoft.com/office/powerpoint/2010/main" val="138479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field of colorful flowers&#10;&#10;Description automatically generated with medium confidence">
            <a:extLst>
              <a:ext uri="{FF2B5EF4-FFF2-40B4-BE49-F238E27FC236}">
                <a16:creationId xmlns:a16="http://schemas.microsoft.com/office/drawing/2014/main" id="{62FC6291-316A-0442-95F0-E2CF5C2661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>
            <a:fillRect/>
          </a:stretch>
        </p:blipFill>
        <p:spPr>
          <a:xfrm>
            <a:off x="6096000" y="0"/>
            <a:ext cx="6096000" cy="6858000"/>
          </a:xfrm>
        </p:spPr>
      </p:pic>
      <p:sp>
        <p:nvSpPr>
          <p:cNvPr id="7" name="Freeform 6"/>
          <p:cNvSpPr/>
          <p:nvPr/>
        </p:nvSpPr>
        <p:spPr>
          <a:xfrm>
            <a:off x="0" y="0"/>
            <a:ext cx="8503920" cy="6858000"/>
          </a:xfrm>
          <a:custGeom>
            <a:avLst/>
            <a:gdLst>
              <a:gd name="connsiteX0" fmla="*/ 0 w 8503920"/>
              <a:gd name="connsiteY0" fmla="*/ 0 h 6858000"/>
              <a:gd name="connsiteX1" fmla="*/ 6285786 w 8503920"/>
              <a:gd name="connsiteY1" fmla="*/ 0 h 6858000"/>
              <a:gd name="connsiteX2" fmla="*/ 8503920 w 8503920"/>
              <a:gd name="connsiteY2" fmla="*/ 6858000 h 6858000"/>
              <a:gd name="connsiteX3" fmla="*/ 0 w 8503920"/>
              <a:gd name="connsiteY3" fmla="*/ 6858000 h 6858000"/>
              <a:gd name="connsiteX4" fmla="*/ 0 w 850392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3920" h="6858000">
                <a:moveTo>
                  <a:pt x="0" y="0"/>
                </a:moveTo>
                <a:lnTo>
                  <a:pt x="6285786" y="0"/>
                </a:lnTo>
                <a:lnTo>
                  <a:pt x="850392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 14"/>
          <p:cNvSpPr/>
          <p:nvPr/>
        </p:nvSpPr>
        <p:spPr>
          <a:xfrm>
            <a:off x="6275100" y="0"/>
            <a:ext cx="2457420" cy="6858000"/>
          </a:xfrm>
          <a:custGeom>
            <a:avLst/>
            <a:gdLst>
              <a:gd name="connsiteX0" fmla="*/ 0 w 2457420"/>
              <a:gd name="connsiteY0" fmla="*/ 0 h 6419850"/>
              <a:gd name="connsiteX1" fmla="*/ 381000 w 2457420"/>
              <a:gd name="connsiteY1" fmla="*/ 0 h 6419850"/>
              <a:gd name="connsiteX2" fmla="*/ 2457420 w 2457420"/>
              <a:gd name="connsiteY2" fmla="*/ 6419850 h 6419850"/>
              <a:gd name="connsiteX3" fmla="*/ 2076420 w 2457420"/>
              <a:gd name="connsiteY3" fmla="*/ 6419850 h 6419850"/>
              <a:gd name="connsiteX4" fmla="*/ 0 w 2457420"/>
              <a:gd name="connsiteY4" fmla="*/ 0 h 641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7420" h="6419850">
                <a:moveTo>
                  <a:pt x="0" y="0"/>
                </a:moveTo>
                <a:lnTo>
                  <a:pt x="381000" y="0"/>
                </a:lnTo>
                <a:lnTo>
                  <a:pt x="2457420" y="6419850"/>
                </a:lnTo>
                <a:lnTo>
                  <a:pt x="2076420" y="6419850"/>
                </a:lnTo>
                <a:lnTo>
                  <a:pt x="0" y="0"/>
                </a:lnTo>
                <a:close/>
              </a:path>
            </a:pathLst>
          </a:cu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49382" y="352802"/>
            <a:ext cx="66132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2">
                    <a:lumMod val="10000"/>
                  </a:schemeClr>
                </a:solidFill>
                <a:latin typeface="Myriad Pro Black Cond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CUSTOMER SERVICE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7090" y="1417314"/>
            <a:ext cx="59980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COMMUNICATION PLAYS A BIG ROLE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51047B-94D3-6743-79E8-3E4D51A5F820}"/>
              </a:ext>
            </a:extLst>
          </p:cNvPr>
          <p:cNvSpPr/>
          <p:nvPr/>
        </p:nvSpPr>
        <p:spPr>
          <a:xfrm>
            <a:off x="304800" y="2682071"/>
            <a:ext cx="6502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Active listening to determine person’s needs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Problem solving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Respectfulness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Greeting – be polite, respectful, and introduce yourself</a:t>
            </a:r>
          </a:p>
        </p:txBody>
      </p:sp>
    </p:spTree>
    <p:extLst>
      <p:ext uri="{BB962C8B-B14F-4D97-AF65-F5344CB8AC3E}">
        <p14:creationId xmlns:p14="http://schemas.microsoft.com/office/powerpoint/2010/main" val="3856873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field of colorful flowers&#10;&#10;Description automatically generated with medium confidence">
            <a:extLst>
              <a:ext uri="{FF2B5EF4-FFF2-40B4-BE49-F238E27FC236}">
                <a16:creationId xmlns:a16="http://schemas.microsoft.com/office/drawing/2014/main" id="{62FC6291-316A-0442-95F0-E2CF5C2661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>
            <a:fillRect/>
          </a:stretch>
        </p:blipFill>
        <p:spPr>
          <a:xfrm>
            <a:off x="6096000" y="0"/>
            <a:ext cx="6096000" cy="6858000"/>
          </a:xfrm>
        </p:spPr>
      </p:pic>
      <p:sp>
        <p:nvSpPr>
          <p:cNvPr id="7" name="Freeform 6"/>
          <p:cNvSpPr/>
          <p:nvPr/>
        </p:nvSpPr>
        <p:spPr>
          <a:xfrm>
            <a:off x="228600" y="129309"/>
            <a:ext cx="8503920" cy="6858000"/>
          </a:xfrm>
          <a:custGeom>
            <a:avLst/>
            <a:gdLst>
              <a:gd name="connsiteX0" fmla="*/ 0 w 8503920"/>
              <a:gd name="connsiteY0" fmla="*/ 0 h 6858000"/>
              <a:gd name="connsiteX1" fmla="*/ 6285786 w 8503920"/>
              <a:gd name="connsiteY1" fmla="*/ 0 h 6858000"/>
              <a:gd name="connsiteX2" fmla="*/ 8503920 w 8503920"/>
              <a:gd name="connsiteY2" fmla="*/ 6858000 h 6858000"/>
              <a:gd name="connsiteX3" fmla="*/ 0 w 8503920"/>
              <a:gd name="connsiteY3" fmla="*/ 6858000 h 6858000"/>
              <a:gd name="connsiteX4" fmla="*/ 0 w 850392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3920" h="6858000">
                <a:moveTo>
                  <a:pt x="0" y="0"/>
                </a:moveTo>
                <a:lnTo>
                  <a:pt x="6285786" y="0"/>
                </a:lnTo>
                <a:lnTo>
                  <a:pt x="850392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6275100" y="0"/>
            <a:ext cx="2457420" cy="6858000"/>
          </a:xfrm>
          <a:custGeom>
            <a:avLst/>
            <a:gdLst>
              <a:gd name="connsiteX0" fmla="*/ 0 w 2457420"/>
              <a:gd name="connsiteY0" fmla="*/ 0 h 6419850"/>
              <a:gd name="connsiteX1" fmla="*/ 381000 w 2457420"/>
              <a:gd name="connsiteY1" fmla="*/ 0 h 6419850"/>
              <a:gd name="connsiteX2" fmla="*/ 2457420 w 2457420"/>
              <a:gd name="connsiteY2" fmla="*/ 6419850 h 6419850"/>
              <a:gd name="connsiteX3" fmla="*/ 2076420 w 2457420"/>
              <a:gd name="connsiteY3" fmla="*/ 6419850 h 6419850"/>
              <a:gd name="connsiteX4" fmla="*/ 0 w 2457420"/>
              <a:gd name="connsiteY4" fmla="*/ 0 h 641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7420" h="6419850">
                <a:moveTo>
                  <a:pt x="0" y="0"/>
                </a:moveTo>
                <a:lnTo>
                  <a:pt x="381000" y="0"/>
                </a:lnTo>
                <a:lnTo>
                  <a:pt x="2457420" y="6419850"/>
                </a:lnTo>
                <a:lnTo>
                  <a:pt x="2076420" y="6419850"/>
                </a:lnTo>
                <a:lnTo>
                  <a:pt x="0" y="0"/>
                </a:lnTo>
                <a:close/>
              </a:path>
            </a:pathLst>
          </a:cu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86177" y="352802"/>
            <a:ext cx="5186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2">
                    <a:lumMod val="10000"/>
                  </a:schemeClr>
                </a:solidFill>
                <a:latin typeface="Myriad Pro Black Cond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DRESS FOR SUCCESS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3887" y="1461758"/>
            <a:ext cx="617484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Appropriate work attire will be determined by each individual work assignment. Subsidized employees must adhere to the company dress code policies.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Contact your Career Coach for assistance with work clothes or uniforms. </a:t>
            </a:r>
          </a:p>
        </p:txBody>
      </p:sp>
    </p:spTree>
    <p:extLst>
      <p:ext uri="{BB962C8B-B14F-4D97-AF65-F5344CB8AC3E}">
        <p14:creationId xmlns:p14="http://schemas.microsoft.com/office/powerpoint/2010/main" val="3201294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field of colorful flowers&#10;&#10;Description automatically generated with medium confidence">
            <a:extLst>
              <a:ext uri="{FF2B5EF4-FFF2-40B4-BE49-F238E27FC236}">
                <a16:creationId xmlns:a16="http://schemas.microsoft.com/office/drawing/2014/main" id="{62FC6291-316A-0442-95F0-E2CF5C2661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>
            <a:fillRect/>
          </a:stretch>
        </p:blipFill>
        <p:spPr>
          <a:xfrm>
            <a:off x="6096000" y="0"/>
            <a:ext cx="6096000" cy="6858000"/>
          </a:xfrm>
        </p:spPr>
      </p:pic>
      <p:sp>
        <p:nvSpPr>
          <p:cNvPr id="7" name="Freeform 6"/>
          <p:cNvSpPr/>
          <p:nvPr/>
        </p:nvSpPr>
        <p:spPr>
          <a:xfrm>
            <a:off x="228600" y="129309"/>
            <a:ext cx="8503920" cy="6858000"/>
          </a:xfrm>
          <a:custGeom>
            <a:avLst/>
            <a:gdLst>
              <a:gd name="connsiteX0" fmla="*/ 0 w 8503920"/>
              <a:gd name="connsiteY0" fmla="*/ 0 h 6858000"/>
              <a:gd name="connsiteX1" fmla="*/ 6285786 w 8503920"/>
              <a:gd name="connsiteY1" fmla="*/ 0 h 6858000"/>
              <a:gd name="connsiteX2" fmla="*/ 8503920 w 8503920"/>
              <a:gd name="connsiteY2" fmla="*/ 6858000 h 6858000"/>
              <a:gd name="connsiteX3" fmla="*/ 0 w 8503920"/>
              <a:gd name="connsiteY3" fmla="*/ 6858000 h 6858000"/>
              <a:gd name="connsiteX4" fmla="*/ 0 w 850392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3920" h="6858000">
                <a:moveTo>
                  <a:pt x="0" y="0"/>
                </a:moveTo>
                <a:lnTo>
                  <a:pt x="6285786" y="0"/>
                </a:lnTo>
                <a:lnTo>
                  <a:pt x="850392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6275100" y="0"/>
            <a:ext cx="2457420" cy="6858000"/>
          </a:xfrm>
          <a:custGeom>
            <a:avLst/>
            <a:gdLst>
              <a:gd name="connsiteX0" fmla="*/ 0 w 2457420"/>
              <a:gd name="connsiteY0" fmla="*/ 0 h 6419850"/>
              <a:gd name="connsiteX1" fmla="*/ 381000 w 2457420"/>
              <a:gd name="connsiteY1" fmla="*/ 0 h 6419850"/>
              <a:gd name="connsiteX2" fmla="*/ 2457420 w 2457420"/>
              <a:gd name="connsiteY2" fmla="*/ 6419850 h 6419850"/>
              <a:gd name="connsiteX3" fmla="*/ 2076420 w 2457420"/>
              <a:gd name="connsiteY3" fmla="*/ 6419850 h 6419850"/>
              <a:gd name="connsiteX4" fmla="*/ 0 w 2457420"/>
              <a:gd name="connsiteY4" fmla="*/ 0 h 641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7420" h="6419850">
                <a:moveTo>
                  <a:pt x="0" y="0"/>
                </a:moveTo>
                <a:lnTo>
                  <a:pt x="381000" y="0"/>
                </a:lnTo>
                <a:lnTo>
                  <a:pt x="2457420" y="6419850"/>
                </a:lnTo>
                <a:lnTo>
                  <a:pt x="2076420" y="6419850"/>
                </a:lnTo>
                <a:lnTo>
                  <a:pt x="0" y="0"/>
                </a:lnTo>
                <a:close/>
              </a:path>
            </a:pathLst>
          </a:cu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86177" y="352802"/>
            <a:ext cx="5851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2">
                    <a:lumMod val="10000"/>
                  </a:schemeClr>
                </a:solidFill>
                <a:latin typeface="Myriad Pro Black Cond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TRANSPORTATION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6177" y="1237498"/>
            <a:ext cx="6351951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>
                <a:solidFill>
                  <a:srgbClr val="002D73"/>
                </a:solidFill>
                <a:effectLst/>
                <a:latin typeface="Myriad Pro" panose="020B0503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Now that you are ready to start your Transitional Job/Work Experience Activity, you must have reliable transportation.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D73"/>
                </a:solidFill>
                <a:effectLst/>
                <a:latin typeface="Myriad Pro" panose="020B0503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Drive own car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D73"/>
                </a:solidFill>
                <a:effectLst/>
                <a:latin typeface="Myriad Pro" panose="020B0503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Ride from a family member or friend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D73"/>
                </a:solidFill>
                <a:effectLst/>
                <a:latin typeface="Myriad Pro" panose="020B0503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Ride share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D73"/>
                </a:solidFill>
                <a:effectLst/>
                <a:latin typeface="Myriad Pro" panose="020B0503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Public transportation:</a:t>
            </a:r>
            <a:r>
              <a:rPr lang="en-US" sz="2400" dirty="0">
                <a:solidFill>
                  <a:srgbClr val="002D73"/>
                </a:solidFill>
                <a:latin typeface="Myriad Pro" panose="020B0503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dirty="0">
                <a:solidFill>
                  <a:srgbClr val="002D73"/>
                </a:solidFill>
                <a:effectLst/>
                <a:latin typeface="Myriad Pro" panose="020B0503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know the schedule, make sure it’s available, check</a:t>
            </a:r>
            <a:r>
              <a:rPr lang="en-US" sz="2400" strike="sngStrike" dirty="0">
                <a:solidFill>
                  <a:srgbClr val="002D73"/>
                </a:solidFill>
                <a:effectLst/>
                <a:latin typeface="Myriad Pro" panose="020B0503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s</a:t>
            </a:r>
            <a:r>
              <a:rPr lang="en-US" sz="2400" dirty="0">
                <a:solidFill>
                  <a:srgbClr val="002D73"/>
                </a:solidFill>
                <a:effectLst/>
                <a:latin typeface="Myriad Pro" panose="020B0503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 times, ensure you have enough time to arrive on time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solidFill>
                  <a:srgbClr val="002D73"/>
                </a:solidFill>
                <a:effectLst/>
                <a:latin typeface="Myriad Pro" panose="020B0503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Contact your Career Coach for assistance with transportation</a:t>
            </a:r>
          </a:p>
        </p:txBody>
      </p:sp>
    </p:spTree>
    <p:extLst>
      <p:ext uri="{BB962C8B-B14F-4D97-AF65-F5344CB8AC3E}">
        <p14:creationId xmlns:p14="http://schemas.microsoft.com/office/powerpoint/2010/main" val="1595350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 rot="5400000" flipH="1">
            <a:off x="28575" y="3076575"/>
            <a:ext cx="3752850" cy="3810000"/>
          </a:xfrm>
          <a:custGeom>
            <a:avLst/>
            <a:gdLst>
              <a:gd name="connsiteX0" fmla="*/ 0 w 3752850"/>
              <a:gd name="connsiteY0" fmla="*/ 0 h 3810000"/>
              <a:gd name="connsiteX1" fmla="*/ 0 w 3752850"/>
              <a:gd name="connsiteY1" fmla="*/ 3810000 h 3810000"/>
              <a:gd name="connsiteX2" fmla="*/ 3752850 w 3752850"/>
              <a:gd name="connsiteY2" fmla="*/ 3810000 h 3810000"/>
              <a:gd name="connsiteX3" fmla="*/ 3433858 w 3752850"/>
              <a:gd name="connsiteY3" fmla="*/ 3486150 h 3810000"/>
              <a:gd name="connsiteX4" fmla="*/ 342900 w 3752850"/>
              <a:gd name="connsiteY4" fmla="*/ 3486150 h 3810000"/>
              <a:gd name="connsiteX5" fmla="*/ 342900 w 3752850"/>
              <a:gd name="connsiteY5" fmla="*/ 348122 h 3810000"/>
              <a:gd name="connsiteX6" fmla="*/ 0 w 3752850"/>
              <a:gd name="connsiteY6" fmla="*/ 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52850" h="3810000">
                <a:moveTo>
                  <a:pt x="0" y="0"/>
                </a:moveTo>
                <a:lnTo>
                  <a:pt x="0" y="3810000"/>
                </a:lnTo>
                <a:lnTo>
                  <a:pt x="3752850" y="3810000"/>
                </a:lnTo>
                <a:lnTo>
                  <a:pt x="3433858" y="3486150"/>
                </a:lnTo>
                <a:lnTo>
                  <a:pt x="342900" y="3486150"/>
                </a:lnTo>
                <a:lnTo>
                  <a:pt x="342900" y="348122"/>
                </a:lnTo>
                <a:lnTo>
                  <a:pt x="0" y="0"/>
                </a:lnTo>
                <a:close/>
              </a:path>
            </a:pathLst>
          </a:cu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200900" y="242828"/>
            <a:ext cx="46672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2">
                    <a:lumMod val="10000"/>
                  </a:schemeClr>
                </a:solidFill>
                <a:latin typeface="Myriad Pro Black Cond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 MANAGEMENT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7200899" y="1923931"/>
            <a:ext cx="466725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Give yourself enough time to arrive to the work site on time; especially on your first day.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Plan to arrive a little early to give yourself enough time to find your way around.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Allow for traffic, parking, and walking.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Know how long breaks and lunches are and keep track of your time.</a:t>
            </a:r>
          </a:p>
        </p:txBody>
      </p:sp>
      <p:pic>
        <p:nvPicPr>
          <p:cNvPr id="8" name="Picture Placeholder 7" descr="A picture containing sky, outdoor, grass, grassy&#10;&#10;Description automatically generated">
            <a:extLst>
              <a:ext uri="{FF2B5EF4-FFF2-40B4-BE49-F238E27FC236}">
                <a16:creationId xmlns:a16="http://schemas.microsoft.com/office/drawing/2014/main" id="{9EBD5D70-7B7B-5341-BF5A-18599BD5B20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" t="500" r="43261" b="-500"/>
          <a:stretch/>
        </p:blipFill>
        <p:spPr>
          <a:xfrm>
            <a:off x="323850" y="0"/>
            <a:ext cx="6553200" cy="6519544"/>
          </a:xfrm>
          <a:blipFill>
            <a:blip r:embed="rId3">
              <a:alphaModFix amt="17000"/>
            </a:blip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2968672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FABA8-61F7-EC3D-76A5-6AECAAF2D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80D3D243-A676-81C3-D3FA-CE8F3A6DA56A}"/>
              </a:ext>
            </a:extLst>
          </p:cNvPr>
          <p:cNvSpPr/>
          <p:nvPr/>
        </p:nvSpPr>
        <p:spPr>
          <a:xfrm rot="5400000" flipH="1">
            <a:off x="28575" y="3076575"/>
            <a:ext cx="3752850" cy="3810000"/>
          </a:xfrm>
          <a:custGeom>
            <a:avLst/>
            <a:gdLst>
              <a:gd name="connsiteX0" fmla="*/ 0 w 3752850"/>
              <a:gd name="connsiteY0" fmla="*/ 0 h 3810000"/>
              <a:gd name="connsiteX1" fmla="*/ 0 w 3752850"/>
              <a:gd name="connsiteY1" fmla="*/ 3810000 h 3810000"/>
              <a:gd name="connsiteX2" fmla="*/ 3752850 w 3752850"/>
              <a:gd name="connsiteY2" fmla="*/ 3810000 h 3810000"/>
              <a:gd name="connsiteX3" fmla="*/ 3433858 w 3752850"/>
              <a:gd name="connsiteY3" fmla="*/ 3486150 h 3810000"/>
              <a:gd name="connsiteX4" fmla="*/ 342900 w 3752850"/>
              <a:gd name="connsiteY4" fmla="*/ 3486150 h 3810000"/>
              <a:gd name="connsiteX5" fmla="*/ 342900 w 3752850"/>
              <a:gd name="connsiteY5" fmla="*/ 348122 h 3810000"/>
              <a:gd name="connsiteX6" fmla="*/ 0 w 3752850"/>
              <a:gd name="connsiteY6" fmla="*/ 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52850" h="3810000">
                <a:moveTo>
                  <a:pt x="0" y="0"/>
                </a:moveTo>
                <a:lnTo>
                  <a:pt x="0" y="3810000"/>
                </a:lnTo>
                <a:lnTo>
                  <a:pt x="3752850" y="3810000"/>
                </a:lnTo>
                <a:lnTo>
                  <a:pt x="3433858" y="3486150"/>
                </a:lnTo>
                <a:lnTo>
                  <a:pt x="342900" y="3486150"/>
                </a:lnTo>
                <a:lnTo>
                  <a:pt x="342900" y="348122"/>
                </a:lnTo>
                <a:lnTo>
                  <a:pt x="0" y="0"/>
                </a:lnTo>
                <a:close/>
              </a:path>
            </a:pathLst>
          </a:cu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24C9EC-533A-ECEF-AE7A-44D677CD2F20}"/>
              </a:ext>
            </a:extLst>
          </p:cNvPr>
          <p:cNvSpPr txBox="1"/>
          <p:nvPr/>
        </p:nvSpPr>
        <p:spPr>
          <a:xfrm>
            <a:off x="7200900" y="242828"/>
            <a:ext cx="4667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2">
                    <a:lumMod val="10000"/>
                  </a:schemeClr>
                </a:solidFill>
                <a:latin typeface="Myriad Pro Black Cond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37CE5C-9C56-D943-8B33-178A8F56E653}"/>
              </a:ext>
            </a:extLst>
          </p:cNvPr>
          <p:cNvSpPr/>
          <p:nvPr/>
        </p:nvSpPr>
        <p:spPr>
          <a:xfrm>
            <a:off x="7200899" y="1443157"/>
            <a:ext cx="4507192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Always be aware of your surroundings.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Know the safety policies and procedures of the worksite.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If you feel you need additional training-be sure to ask.</a:t>
            </a:r>
          </a:p>
        </p:txBody>
      </p:sp>
      <p:pic>
        <p:nvPicPr>
          <p:cNvPr id="8" name="Picture Placeholder 7" descr="A picture containing sky, outdoor, grass, grassy&#10;&#10;Description automatically generated">
            <a:extLst>
              <a:ext uri="{FF2B5EF4-FFF2-40B4-BE49-F238E27FC236}">
                <a16:creationId xmlns:a16="http://schemas.microsoft.com/office/drawing/2014/main" id="{84E9A7B8-5E20-9303-C1E3-4CC5F1B0ED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" t="500" r="43261" b="-500"/>
          <a:stretch/>
        </p:blipFill>
        <p:spPr>
          <a:xfrm>
            <a:off x="323850" y="0"/>
            <a:ext cx="6553200" cy="6519544"/>
          </a:xfrm>
          <a:blipFill>
            <a:blip r:embed="rId3">
              <a:alphaModFix amt="17000"/>
            </a:blip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1044505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788F8-0B04-7619-FFEA-C87D5CDA5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48C9ACAB-3480-7FAB-0756-94DC6C81EAC5}"/>
              </a:ext>
            </a:extLst>
          </p:cNvPr>
          <p:cNvSpPr/>
          <p:nvPr/>
        </p:nvSpPr>
        <p:spPr>
          <a:xfrm rot="5400000" flipH="1">
            <a:off x="28575" y="3076575"/>
            <a:ext cx="3752850" cy="3810000"/>
          </a:xfrm>
          <a:custGeom>
            <a:avLst/>
            <a:gdLst>
              <a:gd name="connsiteX0" fmla="*/ 0 w 3752850"/>
              <a:gd name="connsiteY0" fmla="*/ 0 h 3810000"/>
              <a:gd name="connsiteX1" fmla="*/ 0 w 3752850"/>
              <a:gd name="connsiteY1" fmla="*/ 3810000 h 3810000"/>
              <a:gd name="connsiteX2" fmla="*/ 3752850 w 3752850"/>
              <a:gd name="connsiteY2" fmla="*/ 3810000 h 3810000"/>
              <a:gd name="connsiteX3" fmla="*/ 3433858 w 3752850"/>
              <a:gd name="connsiteY3" fmla="*/ 3486150 h 3810000"/>
              <a:gd name="connsiteX4" fmla="*/ 342900 w 3752850"/>
              <a:gd name="connsiteY4" fmla="*/ 3486150 h 3810000"/>
              <a:gd name="connsiteX5" fmla="*/ 342900 w 3752850"/>
              <a:gd name="connsiteY5" fmla="*/ 348122 h 3810000"/>
              <a:gd name="connsiteX6" fmla="*/ 0 w 3752850"/>
              <a:gd name="connsiteY6" fmla="*/ 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52850" h="3810000">
                <a:moveTo>
                  <a:pt x="0" y="0"/>
                </a:moveTo>
                <a:lnTo>
                  <a:pt x="0" y="3810000"/>
                </a:lnTo>
                <a:lnTo>
                  <a:pt x="3752850" y="3810000"/>
                </a:lnTo>
                <a:lnTo>
                  <a:pt x="3433858" y="3486150"/>
                </a:lnTo>
                <a:lnTo>
                  <a:pt x="342900" y="3486150"/>
                </a:lnTo>
                <a:lnTo>
                  <a:pt x="342900" y="348122"/>
                </a:lnTo>
                <a:lnTo>
                  <a:pt x="0" y="0"/>
                </a:lnTo>
                <a:close/>
              </a:path>
            </a:pathLst>
          </a:cu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Placeholder 7" descr="A picture containing sky, outdoor, grass, grassy&#10;&#10;Description automatically generated">
            <a:extLst>
              <a:ext uri="{FF2B5EF4-FFF2-40B4-BE49-F238E27FC236}">
                <a16:creationId xmlns:a16="http://schemas.microsoft.com/office/drawing/2014/main" id="{2803B680-AC6B-03C3-DDBA-884CF985B49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" t="500" r="43261" b="-500"/>
          <a:stretch/>
        </p:blipFill>
        <p:spPr>
          <a:xfrm>
            <a:off x="323850" y="0"/>
            <a:ext cx="6553200" cy="6519544"/>
          </a:xfrm>
          <a:blipFill>
            <a:blip r:embed="rId3">
              <a:alphaModFix amt="17000"/>
            </a:blip>
            <a:stretch>
              <a:fillRect/>
            </a:stretch>
          </a:blip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F458C1-5581-14D8-1172-D960C31B1AC6}"/>
              </a:ext>
            </a:extLst>
          </p:cNvPr>
          <p:cNvSpPr txBox="1"/>
          <p:nvPr/>
        </p:nvSpPr>
        <p:spPr>
          <a:xfrm>
            <a:off x="7200900" y="590079"/>
            <a:ext cx="46672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2">
                    <a:lumMod val="10000"/>
                  </a:schemeClr>
                </a:solidFill>
                <a:latin typeface="Myriad Pro Black Cond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SUBSTANCE USE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0C1121-1C92-AF68-EFE0-F16B6497952E}"/>
              </a:ext>
            </a:extLst>
          </p:cNvPr>
          <p:cNvSpPr/>
          <p:nvPr/>
        </p:nvSpPr>
        <p:spPr>
          <a:xfrm>
            <a:off x="7200900" y="2261510"/>
            <a:ext cx="4554325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Never arrive to work intoxicated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This can your affect your ability to think clearly, make good decisions, and work safely.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D73"/>
                </a:solidFill>
                <a:latin typeface="Myriad Pro Light Cond" panose="020B04060304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This can lead to serious consequences, including being dropped from your activity</a:t>
            </a:r>
          </a:p>
        </p:txBody>
      </p:sp>
    </p:spTree>
    <p:extLst>
      <p:ext uri="{BB962C8B-B14F-4D97-AF65-F5344CB8AC3E}">
        <p14:creationId xmlns:p14="http://schemas.microsoft.com/office/powerpoint/2010/main" val="1517687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E46DC-D546-09EC-0D46-411C711B1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picture containing tree, outdoor, sky, background&#10;&#10;Description automatically generated">
            <a:extLst>
              <a:ext uri="{FF2B5EF4-FFF2-40B4-BE49-F238E27FC236}">
                <a16:creationId xmlns:a16="http://schemas.microsoft.com/office/drawing/2014/main" id="{ABC82CEB-8AC3-A482-D4F6-2375AE99CE6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Parallelogram 3">
            <a:extLst>
              <a:ext uri="{FF2B5EF4-FFF2-40B4-BE49-F238E27FC236}">
                <a16:creationId xmlns:a16="http://schemas.microsoft.com/office/drawing/2014/main" id="{818F3A96-5F0A-9439-0A2A-D4D04DDF0904}"/>
              </a:ext>
            </a:extLst>
          </p:cNvPr>
          <p:cNvSpPr/>
          <p:nvPr/>
        </p:nvSpPr>
        <p:spPr>
          <a:xfrm>
            <a:off x="5029200" y="0"/>
            <a:ext cx="7162800" cy="6858000"/>
          </a:xfrm>
          <a:prstGeom prst="parallelogram">
            <a:avLst/>
          </a:prstGeom>
          <a:solidFill>
            <a:srgbClr val="002D73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0DE87D8-ADD9-8725-FEF0-905D552B8D78}"/>
              </a:ext>
            </a:extLst>
          </p:cNvPr>
          <p:cNvSpPr/>
          <p:nvPr/>
        </p:nvSpPr>
        <p:spPr>
          <a:xfrm>
            <a:off x="0" y="3635829"/>
            <a:ext cx="12192000" cy="25742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Reach out to your Workforce Development Specialist if you have any questions for concerns.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9E5724-1C02-9F0D-3EE7-C365F8ADC5CC}"/>
              </a:ext>
            </a:extLst>
          </p:cNvPr>
          <p:cNvSpPr txBox="1"/>
          <p:nvPr/>
        </p:nvSpPr>
        <p:spPr>
          <a:xfrm>
            <a:off x="6713878" y="899258"/>
            <a:ext cx="52298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spc="600" dirty="0">
                <a:solidFill>
                  <a:schemeClr val="bg1"/>
                </a:solidFill>
                <a:latin typeface="Myriad Pro Cond" panose="020B0506030403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THANK YOU FOR ATTENDING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6D4ADB-AEC9-0A37-7642-38AB9C628C3C}"/>
              </a:ext>
            </a:extLst>
          </p:cNvPr>
          <p:cNvSpPr/>
          <p:nvPr/>
        </p:nvSpPr>
        <p:spPr>
          <a:xfrm>
            <a:off x="6629035" y="1770374"/>
            <a:ext cx="4735649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500" b="1" dirty="0">
              <a:solidFill>
                <a:schemeClr val="accent4"/>
              </a:solidFill>
              <a:latin typeface="Myriad Pro Light Cond" panose="020B0406030403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99B7EDF-DB6F-11FF-CAE3-3E6D1EFE83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519" y="274833"/>
            <a:ext cx="1840204" cy="1231195"/>
          </a:xfrm>
          <a:prstGeom prst="rect">
            <a:avLst/>
          </a:prstGeom>
          <a:effectLst>
            <a:outerShdw blurRad="88900" dist="12700" dir="8100000" algn="tr" rotWithShape="0">
              <a:prstClr val="black">
                <a:alpha val="2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8668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5D662B25DE5C408A7ACB3354DB035D" ma:contentTypeVersion="16" ma:contentTypeDescription="Create a new document." ma:contentTypeScope="" ma:versionID="2e44ec15293937ca6e4841c0dae51d1e">
  <xsd:schema xmlns:xsd="http://www.w3.org/2001/XMLSchema" xmlns:xs="http://www.w3.org/2001/XMLSchema" xmlns:p="http://schemas.microsoft.com/office/2006/metadata/properties" xmlns:ns3="e7461677-0e8a-411c-930a-a30e710ca88d" xmlns:ns4="f4772d91-386b-4269-b8c5-1a91aa59fa05" targetNamespace="http://schemas.microsoft.com/office/2006/metadata/properties" ma:root="true" ma:fieldsID="2a2a6f56a7b291543343efc82caa6743" ns3:_="" ns4:_="">
    <xsd:import namespace="e7461677-0e8a-411c-930a-a30e710ca88d"/>
    <xsd:import namespace="f4772d91-386b-4269-b8c5-1a91aa59fa0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LengthInSeconds" minOccurs="0"/>
                <xsd:element ref="ns3:MediaServiceDateTaken" minOccurs="0"/>
                <xsd:element ref="ns3:MediaServiceObjectDetectorVersions" minOccurs="0"/>
                <xsd:element ref="ns3:MediaServiceLocation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461677-0e8a-411c-930a-a30e710ca8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772d91-386b-4269-b8c5-1a91aa59fa0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7461677-0e8a-411c-930a-a30e710ca88d" xsi:nil="true"/>
  </documentManagement>
</p:properties>
</file>

<file path=customXml/itemProps1.xml><?xml version="1.0" encoding="utf-8"?>
<ds:datastoreItem xmlns:ds="http://schemas.openxmlformats.org/officeDocument/2006/customXml" ds:itemID="{E9357FFB-FF3C-414D-B93D-CE0A85FB3A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461677-0e8a-411c-930a-a30e710ca88d"/>
    <ds:schemaRef ds:uri="f4772d91-386b-4269-b8c5-1a91aa59fa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576F44-B84E-452F-94AD-C8269500AF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E20C22-562C-42F8-98F3-4E5E68C98896}">
  <ds:schemaRefs>
    <ds:schemaRef ds:uri="http://purl.org/dc/elements/1.1/"/>
    <ds:schemaRef ds:uri="f4772d91-386b-4269-b8c5-1a91aa59fa05"/>
    <ds:schemaRef ds:uri="http://schemas.microsoft.com/office/2006/metadata/properties"/>
    <ds:schemaRef ds:uri="http://schemas.microsoft.com/office/2006/documentManagement/types"/>
    <ds:schemaRef ds:uri="e7461677-0e8a-411c-930a-a30e710ca88d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1574</TotalTime>
  <Words>540</Words>
  <Application>Microsoft Office PowerPoint</Application>
  <PresentationFormat>Widescreen</PresentationFormat>
  <Paragraphs>67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Myriad Pro</vt:lpstr>
      <vt:lpstr>Myriad Pro Black Cond</vt:lpstr>
      <vt:lpstr>Myriad Pro Cond</vt:lpstr>
      <vt:lpstr>Myriad Pro Light Cond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rahmadfathurizqi@gmail.com</dc:creator>
  <cp:lastModifiedBy>Bliss, Cher</cp:lastModifiedBy>
  <cp:revision>75</cp:revision>
  <dcterms:created xsi:type="dcterms:W3CDTF">2019-06-16T10:33:25Z</dcterms:created>
  <dcterms:modified xsi:type="dcterms:W3CDTF">2025-01-15T23:14:14Z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0x010100F95D662B25DE5C408A7ACB3354DB035D</vt:lpwstr>
  </property>
</Properties>
</file>