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2" r:id="rId7"/>
    <p:sldId id="265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25A"/>
    <a:srgbClr val="CA9700"/>
    <a:srgbClr val="F9A419"/>
    <a:srgbClr val="023F72"/>
    <a:srgbClr val="011E37"/>
    <a:srgbClr val="292929"/>
    <a:srgbClr val="012636"/>
    <a:srgbClr val="F8A519"/>
    <a:srgbClr val="800000"/>
    <a:srgbClr val="5E7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77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6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9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5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4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8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81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6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9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1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B31A2-DC5F-47F9-8566-28EBCBEADB57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6D302-637B-430B-816E-8518F3992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1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8045" y="0"/>
            <a:ext cx="12220045" cy="6858000"/>
          </a:xfrm>
          <a:prstGeom prst="rect">
            <a:avLst/>
          </a:prstGeom>
          <a:solidFill>
            <a:srgbClr val="023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" b="51856"/>
          <a:stretch/>
        </p:blipFill>
        <p:spPr>
          <a:xfrm>
            <a:off x="-10274" y="1767155"/>
            <a:ext cx="12192000" cy="2961526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0"/>
                </a:schemeClr>
              </a:gs>
              <a:gs pos="91000">
                <a:srgbClr val="012636"/>
              </a:gs>
            </a:gsLst>
            <a:lin ang="0" scaled="1"/>
          </a:gradFill>
          <a:effectLst/>
        </p:spPr>
      </p:pic>
      <p:sp>
        <p:nvSpPr>
          <p:cNvPr id="14" name="Rectangle 13"/>
          <p:cNvSpPr/>
          <p:nvPr/>
        </p:nvSpPr>
        <p:spPr>
          <a:xfrm rot="10800000">
            <a:off x="-30827" y="0"/>
            <a:ext cx="11292560" cy="6858000"/>
          </a:xfrm>
          <a:prstGeom prst="rect">
            <a:avLst/>
          </a:prstGeom>
          <a:gradFill flip="none" rotWithShape="1">
            <a:gsLst>
              <a:gs pos="0">
                <a:srgbClr val="02325A">
                  <a:alpha val="0"/>
                </a:srgbClr>
              </a:gs>
              <a:gs pos="78000">
                <a:srgbClr val="0232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692468-EB12-4530-85B4-F018829EF3FA}"/>
              </a:ext>
            </a:extLst>
          </p:cNvPr>
          <p:cNvSpPr/>
          <p:nvPr/>
        </p:nvSpPr>
        <p:spPr>
          <a:xfrm>
            <a:off x="58679" y="-564108"/>
            <a:ext cx="5666886" cy="5666886"/>
          </a:xfrm>
          <a:prstGeom prst="ellipse">
            <a:avLst/>
          </a:prstGeom>
          <a:solidFill>
            <a:schemeClr val="tx2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47725" y="5476875"/>
            <a:ext cx="3343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Presenters Name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Presenters Job Title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Division/Unit Presenter is from</a:t>
            </a:r>
          </a:p>
        </p:txBody>
      </p:sp>
      <p:sp>
        <p:nvSpPr>
          <p:cNvPr id="3" name="Oval 2"/>
          <p:cNvSpPr/>
          <p:nvPr/>
        </p:nvSpPr>
        <p:spPr>
          <a:xfrm>
            <a:off x="1002079" y="5123358"/>
            <a:ext cx="166254" cy="1662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9A419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307459" y="5123358"/>
            <a:ext cx="166254" cy="1662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9A419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612839" y="5123358"/>
            <a:ext cx="166254" cy="1662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9A419"/>
              </a:solidFill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9684609" y="-1490252"/>
            <a:ext cx="500840" cy="4513944"/>
          </a:xfrm>
          <a:prstGeom prst="round2Same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7714" y="932674"/>
            <a:ext cx="512680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Aft>
                <a:spcPts val="1800"/>
              </a:spcAft>
            </a:pPr>
            <a:r>
              <a:rPr lang="en-US" sz="5000" b="1" kern="100" dirty="0">
                <a:solidFill>
                  <a:schemeClr val="bg1"/>
                </a:solidFill>
              </a:rPr>
              <a:t>Your Main</a:t>
            </a:r>
          </a:p>
          <a:p>
            <a:pPr>
              <a:lnSpc>
                <a:spcPts val="5200"/>
              </a:lnSpc>
            </a:pPr>
            <a:r>
              <a:rPr lang="en-US" sz="8000" b="1" kern="100" dirty="0">
                <a:solidFill>
                  <a:srgbClr val="CA9700"/>
                </a:solidFill>
              </a:rPr>
              <a:t>TITLE CAN</a:t>
            </a:r>
          </a:p>
          <a:p>
            <a:pPr>
              <a:lnSpc>
                <a:spcPts val="4000"/>
              </a:lnSpc>
            </a:pPr>
            <a:r>
              <a:rPr lang="en-US" sz="4200" b="1" kern="100" dirty="0">
                <a:solidFill>
                  <a:schemeClr val="bg1"/>
                </a:solidFill>
              </a:rPr>
              <a:t>Go Here If You Want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37714" y="525569"/>
            <a:ext cx="42053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Times New Roman" panose="02020603050405020304" pitchFamily="18" charset="0"/>
              </a:rPr>
              <a:t>Workforce Development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B64694E-98FF-46C3-B59D-83D593D1AD54}"/>
              </a:ext>
            </a:extLst>
          </p:cNvPr>
          <p:cNvSpPr/>
          <p:nvPr/>
        </p:nvSpPr>
        <p:spPr>
          <a:xfrm>
            <a:off x="3943350" y="2931164"/>
            <a:ext cx="3476625" cy="3476625"/>
          </a:xfrm>
          <a:prstGeom prst="ellipse">
            <a:avLst/>
          </a:prstGeom>
          <a:solidFill>
            <a:srgbClr val="F9A419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Same Side Corner Rectangle 21"/>
          <p:cNvSpPr/>
          <p:nvPr/>
        </p:nvSpPr>
        <p:spPr>
          <a:xfrm rot="5400000">
            <a:off x="3282911" y="274492"/>
            <a:ext cx="500840" cy="7128308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01853" y="3634480"/>
            <a:ext cx="6304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100" dirty="0">
                <a:solidFill>
                  <a:srgbClr val="CA9700"/>
                </a:solidFill>
              </a:rPr>
              <a:t>If you have a tagline or any other wording, you can place it here…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61AD78-EF4B-41C8-85B4-83C7BB1F3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D366C"/>
              </a:clrFrom>
              <a:clrTo>
                <a:srgbClr val="1D366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34" y="4872623"/>
            <a:ext cx="2791029" cy="18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491" y="838005"/>
            <a:ext cx="4747410" cy="1541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4800" dirty="0">
                <a:solidFill>
                  <a:srgbClr val="02325A"/>
                </a:solidFill>
                <a:latin typeface="+mj-lt"/>
              </a:rPr>
              <a:t>Subject</a:t>
            </a:r>
          </a:p>
          <a:p>
            <a:pPr>
              <a:lnSpc>
                <a:spcPts val="5400"/>
              </a:lnSpc>
            </a:pPr>
            <a:r>
              <a:rPr lang="en-US" sz="7000" b="1" dirty="0">
                <a:solidFill>
                  <a:srgbClr val="02325A"/>
                </a:solidFill>
              </a:rPr>
              <a:t>TITLE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Presentation Title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854943" y="3581510"/>
            <a:ext cx="205686" cy="205686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80871" y="3581510"/>
            <a:ext cx="205686" cy="205686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506799" y="3581510"/>
            <a:ext cx="205686" cy="205686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" t="18387" r="13942" b="22774"/>
          <a:stretch/>
        </p:blipFill>
        <p:spPr>
          <a:xfrm>
            <a:off x="0" y="2310758"/>
            <a:ext cx="5239820" cy="25080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85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55751" y="998905"/>
            <a:ext cx="711362" cy="53606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858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789" y="998905"/>
            <a:ext cx="711362" cy="53606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2947" y="1337782"/>
            <a:ext cx="5629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 idea of the subject can go here… 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wisi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exerci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tation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ullamcorper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suscipit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lobortis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nisl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38775" y="4052888"/>
            <a:ext cx="59245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2325A"/>
                </a:solidFill>
              </a:rPr>
              <a:t>You can have a call out here…</a:t>
            </a:r>
          </a:p>
          <a:p>
            <a:pPr algn="ctr"/>
            <a:r>
              <a:rPr lang="en-US" sz="3200" b="1" dirty="0" err="1">
                <a:solidFill>
                  <a:srgbClr val="02325A"/>
                </a:solidFill>
              </a:rPr>
              <a:t>Duis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autem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vel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eum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iriure</a:t>
            </a:r>
            <a:r>
              <a:rPr lang="en-US" sz="3200" b="1" dirty="0">
                <a:solidFill>
                  <a:srgbClr val="02325A"/>
                </a:solidFill>
              </a:rPr>
              <a:t> dolor in </a:t>
            </a:r>
            <a:r>
              <a:rPr lang="en-US" sz="3200" b="1" dirty="0" err="1">
                <a:solidFill>
                  <a:srgbClr val="02325A"/>
                </a:solidFill>
              </a:rPr>
              <a:t>hendrerit</a:t>
            </a:r>
            <a:r>
              <a:rPr lang="en-US" sz="3200" b="1" dirty="0">
                <a:solidFill>
                  <a:srgbClr val="02325A"/>
                </a:solidFill>
              </a:rPr>
              <a:t> in </a:t>
            </a:r>
            <a:r>
              <a:rPr lang="en-US" sz="3200" b="1" dirty="0" err="1">
                <a:solidFill>
                  <a:srgbClr val="02325A"/>
                </a:solidFill>
              </a:rPr>
              <a:t>vulputate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velit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esse</a:t>
            </a:r>
            <a:r>
              <a:rPr lang="en-US" sz="3200" b="1" dirty="0">
                <a:solidFill>
                  <a:srgbClr val="02325A"/>
                </a:solidFill>
              </a:rPr>
              <a:t> </a:t>
            </a:r>
            <a:r>
              <a:rPr lang="en-US" sz="3200" b="1" dirty="0" err="1">
                <a:solidFill>
                  <a:srgbClr val="02325A"/>
                </a:solidFill>
              </a:rPr>
              <a:t>molestie</a:t>
            </a:r>
            <a:r>
              <a:rPr lang="en-US" sz="3200" b="1" dirty="0">
                <a:solidFill>
                  <a:srgbClr val="02325A"/>
                </a:solidFill>
              </a:rPr>
              <a:t>.</a:t>
            </a:r>
            <a:endParaRPr lang="en-US" sz="2300" b="1" kern="100" dirty="0">
              <a:solidFill>
                <a:srgbClr val="02325A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F5A218-5DDD-4C40-AA42-F35F17243F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49" y="5226425"/>
            <a:ext cx="1630688" cy="10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4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BC361A7-865F-4F1D-92F7-F0490241821F}"/>
              </a:ext>
            </a:extLst>
          </p:cNvPr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 Same Side Corner Rectangle 13"/>
          <p:cNvSpPr/>
          <p:nvPr/>
        </p:nvSpPr>
        <p:spPr>
          <a:xfrm rot="5400000">
            <a:off x="4590500" y="-2260343"/>
            <a:ext cx="2542854" cy="11753853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185573" y="1753980"/>
            <a:ext cx="2973825" cy="4222679"/>
          </a:xfrm>
          <a:prstGeom prst="roundRect">
            <a:avLst/>
          </a:prstGeom>
          <a:solidFill>
            <a:srgbClr val="023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9225" y="2657495"/>
            <a:ext cx="7236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 idea of the subject can go here… 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wisi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exerci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tation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ullamcorper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suscipit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lobortis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nisl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Minim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exerci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tation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ullamcorper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suscipit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lobortis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nisl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0426" y="2974796"/>
            <a:ext cx="29738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rgbClr val="CA9700"/>
                </a:solidFill>
              </a:rPr>
              <a:t>54%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9125" y="4942938"/>
            <a:ext cx="283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Explanation of the percentage depicted here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8917" y="1089061"/>
            <a:ext cx="852755" cy="852755"/>
          </a:xfrm>
          <a:prstGeom prst="round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232531" y="1089060"/>
            <a:ext cx="852755" cy="852755"/>
          </a:xfrm>
          <a:prstGeom prst="round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756145" y="1088746"/>
            <a:ext cx="852755" cy="852755"/>
          </a:xfrm>
          <a:prstGeom prst="round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561672" y="1594026"/>
            <a:ext cx="159894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INFOGRAPHIC</a:t>
            </a:r>
          </a:p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NAME 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87006" y="1592688"/>
            <a:ext cx="159894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INFOGRAPHIC</a:t>
            </a:r>
          </a:p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NAME HERE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08901" y="1590943"/>
            <a:ext cx="1598940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INFOGRAPHIC</a:t>
            </a:r>
          </a:p>
          <a:p>
            <a:pPr>
              <a:lnSpc>
                <a:spcPts val="1000"/>
              </a:lnSpc>
            </a:pPr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NAME HERE</a:t>
            </a:r>
          </a:p>
        </p:txBody>
      </p:sp>
      <p:sp>
        <p:nvSpPr>
          <p:cNvPr id="23" name="Oval 22"/>
          <p:cNvSpPr/>
          <p:nvPr/>
        </p:nvSpPr>
        <p:spPr>
          <a:xfrm>
            <a:off x="9272873" y="4546581"/>
            <a:ext cx="178632" cy="178632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9598801" y="4546581"/>
            <a:ext cx="178632" cy="178632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9924729" y="4546581"/>
            <a:ext cx="178632" cy="178632"/>
          </a:xfrm>
          <a:prstGeom prst="ellipse">
            <a:avLst/>
          </a:prstGeom>
          <a:solidFill>
            <a:srgbClr val="9C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628" y="349323"/>
            <a:ext cx="2850735" cy="2905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2344D3-81F8-4660-92B4-B7B98EE23B9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26" y="1283221"/>
            <a:ext cx="543248" cy="49978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D9D7C1C-4B61-41BB-88DA-17B97683D6C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241" y="1248743"/>
            <a:ext cx="576302" cy="5430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BF6DC84-BA78-437C-8B26-BA5A7843A4E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892" y="1241450"/>
            <a:ext cx="600985" cy="5774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497B359-B5C8-42BE-8681-5413AD425453}"/>
              </a:ext>
            </a:extLst>
          </p:cNvPr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C83044-0D07-4A9C-B0B8-07679B6B054E}"/>
              </a:ext>
            </a:extLst>
          </p:cNvPr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B77174-48CD-4C45-BC15-50B18DADE84D}"/>
              </a:ext>
            </a:extLst>
          </p:cNvPr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Presentation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B87A0C-0D85-A7FE-C163-AE9DAB98EA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49" y="5309553"/>
            <a:ext cx="1630688" cy="10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1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 Same Side Corner Rectangle 4">
            <a:extLst>
              <a:ext uri="{FF2B5EF4-FFF2-40B4-BE49-F238E27FC236}">
                <a16:creationId xmlns:a16="http://schemas.microsoft.com/office/drawing/2014/main" id="{A2297B28-99F3-44E1-BFFF-15C5D0F049E6}"/>
              </a:ext>
            </a:extLst>
          </p:cNvPr>
          <p:cNvSpPr/>
          <p:nvPr/>
        </p:nvSpPr>
        <p:spPr>
          <a:xfrm rot="5400000">
            <a:off x="3662190" y="-2521756"/>
            <a:ext cx="848069" cy="8172453"/>
          </a:xfrm>
          <a:prstGeom prst="round2Same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7" b="27464"/>
          <a:stretch/>
        </p:blipFill>
        <p:spPr>
          <a:xfrm>
            <a:off x="-8334" y="2361057"/>
            <a:ext cx="12209860" cy="2560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5810E-BE5D-4B37-951A-23C91AFBB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74" y="2836761"/>
            <a:ext cx="444601" cy="444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1A9CD-10C9-4822-8543-0E737D776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980" y="2828750"/>
            <a:ext cx="635145" cy="470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80CEBC-4C48-4430-B99B-5532701DD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353" y="2836761"/>
            <a:ext cx="470007" cy="4318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CD2ECD-C91B-444F-A446-B8A9E0080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053" y="2735137"/>
            <a:ext cx="533522" cy="533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840302-7333-4EB8-9F7D-A0AAFACB82F3}"/>
              </a:ext>
            </a:extLst>
          </p:cNvPr>
          <p:cNvSpPr txBox="1"/>
          <p:nvPr/>
        </p:nvSpPr>
        <p:spPr>
          <a:xfrm>
            <a:off x="1200074" y="3419475"/>
            <a:ext cx="1543126" cy="5486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dirty="0">
                <a:solidFill>
                  <a:srgbClr val="86A5B8"/>
                </a:solidFill>
                <a:latin typeface="+mj-lt"/>
              </a:rPr>
              <a:t>2022</a:t>
            </a:r>
          </a:p>
          <a:p>
            <a:pPr>
              <a:lnSpc>
                <a:spcPts val="1800"/>
              </a:lnSpc>
            </a:pPr>
            <a:r>
              <a:rPr lang="en-US" sz="2000" b="1" cap="all" dirty="0">
                <a:solidFill>
                  <a:srgbClr val="012636"/>
                </a:solidFill>
              </a:rPr>
              <a:t>January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A34833-3C37-48D8-92E8-F11A98DEEDB9}"/>
              </a:ext>
            </a:extLst>
          </p:cNvPr>
          <p:cNvSpPr txBox="1"/>
          <p:nvPr/>
        </p:nvSpPr>
        <p:spPr>
          <a:xfrm>
            <a:off x="3804353" y="3417892"/>
            <a:ext cx="1543126" cy="5486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dirty="0">
                <a:solidFill>
                  <a:srgbClr val="86A5B8"/>
                </a:solidFill>
                <a:latin typeface="+mj-lt"/>
              </a:rPr>
              <a:t>2022</a:t>
            </a:r>
          </a:p>
          <a:p>
            <a:pPr>
              <a:lnSpc>
                <a:spcPts val="1800"/>
              </a:lnSpc>
            </a:pPr>
            <a:r>
              <a:rPr lang="en-US" sz="2000" b="1" cap="all" dirty="0">
                <a:solidFill>
                  <a:srgbClr val="012636"/>
                </a:solidFill>
              </a:rPr>
              <a:t>February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48228E-A247-4E27-94BD-56B5562CFC52}"/>
              </a:ext>
            </a:extLst>
          </p:cNvPr>
          <p:cNvSpPr txBox="1"/>
          <p:nvPr/>
        </p:nvSpPr>
        <p:spPr>
          <a:xfrm>
            <a:off x="6408632" y="3417892"/>
            <a:ext cx="1543126" cy="5486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dirty="0">
                <a:solidFill>
                  <a:srgbClr val="86A5B8"/>
                </a:solidFill>
                <a:latin typeface="+mj-lt"/>
              </a:rPr>
              <a:t>2022</a:t>
            </a:r>
          </a:p>
          <a:p>
            <a:pPr>
              <a:lnSpc>
                <a:spcPts val="1800"/>
              </a:lnSpc>
            </a:pPr>
            <a:r>
              <a:rPr lang="en-US" sz="2000" b="1" cap="all" dirty="0">
                <a:solidFill>
                  <a:srgbClr val="012636"/>
                </a:solidFill>
              </a:rPr>
              <a:t>March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DEB938-AF6A-4BC2-845C-51C3443E4F4A}"/>
              </a:ext>
            </a:extLst>
          </p:cNvPr>
          <p:cNvSpPr txBox="1"/>
          <p:nvPr/>
        </p:nvSpPr>
        <p:spPr>
          <a:xfrm>
            <a:off x="8950980" y="3417892"/>
            <a:ext cx="1543126" cy="5486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dirty="0">
                <a:solidFill>
                  <a:srgbClr val="86A5B8"/>
                </a:solidFill>
                <a:latin typeface="+mj-lt"/>
              </a:rPr>
              <a:t>2022</a:t>
            </a:r>
          </a:p>
          <a:p>
            <a:pPr>
              <a:lnSpc>
                <a:spcPts val="1800"/>
              </a:lnSpc>
            </a:pPr>
            <a:r>
              <a:rPr lang="en-US" sz="2000" b="1" cap="all" dirty="0">
                <a:solidFill>
                  <a:srgbClr val="012636"/>
                </a:solidFill>
              </a:rPr>
              <a:t>April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C9DF25-DACC-43B2-98A8-E76AE9BDE9F3}"/>
              </a:ext>
            </a:extLst>
          </p:cNvPr>
          <p:cNvSpPr txBox="1"/>
          <p:nvPr/>
        </p:nvSpPr>
        <p:spPr>
          <a:xfrm>
            <a:off x="1200074" y="4106200"/>
            <a:ext cx="1543126" cy="2577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500" b="1" dirty="0">
                <a:solidFill>
                  <a:srgbClr val="86A5B8"/>
                </a:solidFill>
              </a:rPr>
              <a:t>Title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C3B4DA-E021-4CAD-9B44-963C5105CADA}"/>
              </a:ext>
            </a:extLst>
          </p:cNvPr>
          <p:cNvSpPr txBox="1"/>
          <p:nvPr/>
        </p:nvSpPr>
        <p:spPr>
          <a:xfrm>
            <a:off x="3804353" y="4106200"/>
            <a:ext cx="2301172" cy="2577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500" b="1" dirty="0">
                <a:solidFill>
                  <a:srgbClr val="86A5B8"/>
                </a:solidFill>
              </a:rPr>
              <a:t>Title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CAA7D6-13EC-41BB-BECD-43068267CCFD}"/>
              </a:ext>
            </a:extLst>
          </p:cNvPr>
          <p:cNvSpPr txBox="1"/>
          <p:nvPr/>
        </p:nvSpPr>
        <p:spPr>
          <a:xfrm>
            <a:off x="6380053" y="4115737"/>
            <a:ext cx="1706672" cy="2577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500" b="1" dirty="0">
                <a:solidFill>
                  <a:srgbClr val="86A5B8"/>
                </a:solidFill>
              </a:rPr>
              <a:t>Title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5C6F8D-62A6-4393-ABD4-8A50BC9A43AB}"/>
              </a:ext>
            </a:extLst>
          </p:cNvPr>
          <p:cNvSpPr txBox="1"/>
          <p:nvPr/>
        </p:nvSpPr>
        <p:spPr>
          <a:xfrm>
            <a:off x="8950980" y="4115737"/>
            <a:ext cx="2784886" cy="286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500" b="1" dirty="0">
                <a:solidFill>
                  <a:srgbClr val="86A5B8"/>
                </a:solidFill>
              </a:rPr>
              <a:t>Title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67EFE-D106-4B87-A21E-A07468312F2F}"/>
              </a:ext>
            </a:extLst>
          </p:cNvPr>
          <p:cNvSpPr txBox="1"/>
          <p:nvPr/>
        </p:nvSpPr>
        <p:spPr>
          <a:xfrm>
            <a:off x="548294" y="1116059"/>
            <a:ext cx="8081356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500" dirty="0">
                <a:solidFill>
                  <a:srgbClr val="02325A"/>
                </a:solidFill>
                <a:latin typeface="+mj-lt"/>
              </a:rPr>
              <a:t>Timeline</a:t>
            </a:r>
            <a:r>
              <a:rPr lang="en-US" sz="5500" b="1" dirty="0">
                <a:solidFill>
                  <a:srgbClr val="012636"/>
                </a:solidFill>
              </a:rPr>
              <a:t> </a:t>
            </a:r>
            <a:r>
              <a:rPr lang="en-US" sz="5500" b="1" dirty="0">
                <a:solidFill>
                  <a:srgbClr val="CA9700"/>
                </a:solidFill>
              </a:rPr>
              <a:t>table name </a:t>
            </a:r>
            <a:r>
              <a:rPr lang="en-US" sz="5500" b="1" dirty="0">
                <a:solidFill>
                  <a:srgbClr val="02325A"/>
                </a:solidFill>
                <a:latin typeface="+mj-lt"/>
              </a:rPr>
              <a:t>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8BA8EE-45DF-45E3-93A3-9CD376FF1404}"/>
              </a:ext>
            </a:extLst>
          </p:cNvPr>
          <p:cNvSpPr txBox="1"/>
          <p:nvPr/>
        </p:nvSpPr>
        <p:spPr>
          <a:xfrm>
            <a:off x="4029831" y="5384530"/>
            <a:ext cx="7236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 regarding timeline… 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diam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magna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F595C74-7988-4F0F-85E7-FE42F7F67215}"/>
              </a:ext>
            </a:extLst>
          </p:cNvPr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0B8429-450B-4C85-A1C4-2B5380FF7D3F}"/>
              </a:ext>
            </a:extLst>
          </p:cNvPr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6E2F3A-7442-44B7-9465-5B202F6E5A23}"/>
              </a:ext>
            </a:extLst>
          </p:cNvPr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Presentation Title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2E9D95E-59E5-47FF-93C7-BC51739B5069}"/>
              </a:ext>
            </a:extLst>
          </p:cNvPr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D0412EB-6415-F7AA-9F93-A1D0025026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49" y="5226425"/>
            <a:ext cx="1630688" cy="10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1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F3DEBA06-AF54-404A-A354-560B3232B198}"/>
              </a:ext>
            </a:extLst>
          </p:cNvPr>
          <p:cNvSpPr/>
          <p:nvPr/>
        </p:nvSpPr>
        <p:spPr>
          <a:xfrm>
            <a:off x="632138" y="1378856"/>
            <a:ext cx="3036497" cy="627647"/>
          </a:xfrm>
          <a:prstGeom prst="round2Same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74644DB8-2A38-4107-9A0C-864877248DA8}"/>
              </a:ext>
            </a:extLst>
          </p:cNvPr>
          <p:cNvSpPr/>
          <p:nvPr/>
        </p:nvSpPr>
        <p:spPr>
          <a:xfrm>
            <a:off x="4439727" y="1378856"/>
            <a:ext cx="3036497" cy="627647"/>
          </a:xfrm>
          <a:prstGeom prst="round2Same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81619D3A-D365-47AB-832A-3E01B5ED4384}"/>
              </a:ext>
            </a:extLst>
          </p:cNvPr>
          <p:cNvSpPr/>
          <p:nvPr/>
        </p:nvSpPr>
        <p:spPr>
          <a:xfrm>
            <a:off x="8247316" y="1376389"/>
            <a:ext cx="3036497" cy="627647"/>
          </a:xfrm>
          <a:prstGeom prst="round2SameRect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1" b="29339"/>
          <a:stretch/>
        </p:blipFill>
        <p:spPr>
          <a:xfrm>
            <a:off x="1" y="2039785"/>
            <a:ext cx="12192000" cy="28301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B460E5-00E2-4D05-842F-13A1660DE283}"/>
              </a:ext>
            </a:extLst>
          </p:cNvPr>
          <p:cNvSpPr txBox="1"/>
          <p:nvPr/>
        </p:nvSpPr>
        <p:spPr>
          <a:xfrm>
            <a:off x="638356" y="3335367"/>
            <a:ext cx="3036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02325A">
                    <a:alpha val="80000"/>
                  </a:srgbClr>
                </a:solidFill>
              </a:rPr>
              <a:t>1,417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CA5A89-41F3-480F-9090-5E1111ECB53B}"/>
              </a:ext>
            </a:extLst>
          </p:cNvPr>
          <p:cNvSpPr txBox="1"/>
          <p:nvPr/>
        </p:nvSpPr>
        <p:spPr>
          <a:xfrm>
            <a:off x="4439728" y="3373467"/>
            <a:ext cx="2953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02325A">
                    <a:alpha val="80000"/>
                  </a:srgbClr>
                </a:solidFill>
              </a:rPr>
              <a:t>508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5558D-5780-4EDC-AA61-9B9988100559}"/>
              </a:ext>
            </a:extLst>
          </p:cNvPr>
          <p:cNvSpPr txBox="1"/>
          <p:nvPr/>
        </p:nvSpPr>
        <p:spPr>
          <a:xfrm>
            <a:off x="8295082" y="3388073"/>
            <a:ext cx="2953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02325A">
                    <a:alpha val="80000"/>
                  </a:srgbClr>
                </a:solidFill>
              </a:rPr>
              <a:t>178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68565" y="4643919"/>
            <a:ext cx="7736441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8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TOTALS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775CB-7433-411D-9240-07F11F243CDF}"/>
              </a:ext>
            </a:extLst>
          </p:cNvPr>
          <p:cNvSpPr txBox="1"/>
          <p:nvPr/>
        </p:nvSpPr>
        <p:spPr>
          <a:xfrm>
            <a:off x="632138" y="1441956"/>
            <a:ext cx="3036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Subject 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F6313F-F207-41BC-A52F-2E957CC67CBA}"/>
              </a:ext>
            </a:extLst>
          </p:cNvPr>
          <p:cNvSpPr txBox="1"/>
          <p:nvPr/>
        </p:nvSpPr>
        <p:spPr>
          <a:xfrm>
            <a:off x="4439728" y="1439741"/>
            <a:ext cx="3036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Subject Name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7D735-BCC9-4D7F-9649-1AB04D3F0A8E}"/>
              </a:ext>
            </a:extLst>
          </p:cNvPr>
          <p:cNvSpPr txBox="1"/>
          <p:nvPr/>
        </p:nvSpPr>
        <p:spPr>
          <a:xfrm>
            <a:off x="8255236" y="1439741"/>
            <a:ext cx="3036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Subject Name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61980EE-CF2E-4CC9-A305-03FB338783CC}"/>
              </a:ext>
            </a:extLst>
          </p:cNvPr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CE4BF1-4AB4-477C-9B83-85DB1E11ED54}"/>
              </a:ext>
            </a:extLst>
          </p:cNvPr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F49EBE-A05A-40FD-A947-64708C792369}"/>
              </a:ext>
            </a:extLst>
          </p:cNvPr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Presentation Title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2F38B4-10A3-4CD5-B85F-C5E5D69377A9}"/>
              </a:ext>
            </a:extLst>
          </p:cNvPr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B5D6553-9DA9-CAB3-179E-7E3E4A697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49" y="5226425"/>
            <a:ext cx="1630688" cy="10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87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8045" y="0"/>
            <a:ext cx="12220045" cy="6858000"/>
          </a:xfrm>
          <a:prstGeom prst="rect">
            <a:avLst/>
          </a:prstGeom>
          <a:solidFill>
            <a:srgbClr val="012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3" t="14754" r="14093" b="8399"/>
          <a:stretch/>
        </p:blipFill>
        <p:spPr>
          <a:xfrm>
            <a:off x="6452171" y="955497"/>
            <a:ext cx="4017196" cy="5373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4597" y="974291"/>
            <a:ext cx="5120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A9700"/>
                </a:solidFill>
                <a:effectLst/>
                <a:uLnTx/>
                <a:uFillTx/>
                <a:ea typeface="Arial" charset="0"/>
                <a:cs typeface="Arial" charset="0"/>
              </a:rPr>
              <a:t>IMPACT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A9700"/>
                </a:solidFill>
                <a:effectLst/>
                <a:uLnTx/>
                <a:uFillTx/>
                <a:ea typeface="Arial" charset="0"/>
                <a:cs typeface="Arial" charset="0"/>
              </a:rPr>
              <a:t>STORY NAME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A9700"/>
              </a:solidFill>
              <a:effectLst/>
              <a:uLnTx/>
              <a:uFillTx/>
              <a:ea typeface="Arial" charset="0"/>
              <a:cs typeface="Arial" charset="0"/>
            </a:endParaRPr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CB30FFE-1822-446F-9E8A-705C259401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62" r="79957" b="89395"/>
          <a:stretch/>
        </p:blipFill>
        <p:spPr>
          <a:xfrm>
            <a:off x="6523349" y="754655"/>
            <a:ext cx="768991" cy="696956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13E8C12-8E31-4E23-AA92-7BED99C28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0" t="88936" r="-1077" b="-1203"/>
          <a:stretch/>
        </p:blipFill>
        <p:spPr>
          <a:xfrm>
            <a:off x="9635490" y="5829301"/>
            <a:ext cx="788670" cy="685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5DBDBA-431D-4FB5-91A3-63B80A6522CE}"/>
              </a:ext>
            </a:extLst>
          </p:cNvPr>
          <p:cNvSpPr txBox="1"/>
          <p:nvPr/>
        </p:nvSpPr>
        <p:spPr>
          <a:xfrm>
            <a:off x="694597" y="1957264"/>
            <a:ext cx="3562709" cy="535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Success Story: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5B09BF-655B-400F-B967-C2A921B87A85}"/>
              </a:ext>
            </a:extLst>
          </p:cNvPr>
          <p:cNvSpPr txBox="1"/>
          <p:nvPr/>
        </p:nvSpPr>
        <p:spPr>
          <a:xfrm>
            <a:off x="2374354" y="2563262"/>
            <a:ext cx="3463766" cy="128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dirty="0">
                <a:solidFill>
                  <a:schemeClr val="bg1"/>
                </a:solidFill>
                <a:latin typeface="Myriad Pro Light" panose="020B0403030403020204" pitchFamily="34" charset="0"/>
              </a:rPr>
              <a:t>Name of Your Success Story</a:t>
            </a:r>
          </a:p>
        </p:txBody>
      </p:sp>
      <p:sp>
        <p:nvSpPr>
          <p:cNvPr id="13" name="Oval 12"/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Presentation Title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erson with curly hair&#10;&#10;Description automatically generated with low confidence">
            <a:extLst>
              <a:ext uri="{FF2B5EF4-FFF2-40B4-BE49-F238E27FC236}">
                <a16:creationId xmlns:a16="http://schemas.microsoft.com/office/drawing/2014/main" id="{AA3EC2FF-4237-4AF1-B7D8-4F319C4E4A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1"/>
          <a:stretch/>
        </p:blipFill>
        <p:spPr>
          <a:xfrm>
            <a:off x="759808" y="2638233"/>
            <a:ext cx="1450323" cy="17913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D2B1E9-02AB-477F-9B9E-AA75E198F488}"/>
              </a:ext>
            </a:extLst>
          </p:cNvPr>
          <p:cNvSpPr txBox="1"/>
          <p:nvPr/>
        </p:nvSpPr>
        <p:spPr>
          <a:xfrm>
            <a:off x="6785759" y="1545947"/>
            <a:ext cx="341778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consectetuer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sed diam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nonummy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nibh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euismod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tincidunt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laoreet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dolore magna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aliquam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erat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volutpat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 Ut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wisi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enim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ad minim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veniam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quis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nostrud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exerci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tation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ullamcorper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suscipit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lobortis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nisl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aliquip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 Minim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veniam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quis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nostrud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exerci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tation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ullamcorper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suscipit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lobortis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nisl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aliquip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suscipit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lobortis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nisl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aliquip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 Minim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veniam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quis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nostrud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exerci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tation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ullamcorper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suscipit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lobortis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nisl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aliquip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A9503B-C69A-4351-AC8E-CB62A83E42C9}"/>
              </a:ext>
            </a:extLst>
          </p:cNvPr>
          <p:cNvSpPr txBox="1"/>
          <p:nvPr/>
        </p:nvSpPr>
        <p:spPr>
          <a:xfrm>
            <a:off x="2395791" y="3817259"/>
            <a:ext cx="349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conse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, sed diam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nonummy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9676F2-088D-B3C5-120A-7852AC81DF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1D366C"/>
              </a:clrFrom>
              <a:clrTo>
                <a:srgbClr val="1D366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856" y="4898958"/>
            <a:ext cx="2791029" cy="18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15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5400000">
            <a:off x="3662190" y="-2521756"/>
            <a:ext cx="848069" cy="8172453"/>
          </a:xfrm>
          <a:prstGeom prst="round2Same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B91324C-2858-4886-B7C1-E7E7353CB4B7}"/>
              </a:ext>
            </a:extLst>
          </p:cNvPr>
          <p:cNvSpPr/>
          <p:nvPr/>
        </p:nvSpPr>
        <p:spPr>
          <a:xfrm>
            <a:off x="8015288" y="2305050"/>
            <a:ext cx="3738562" cy="4105275"/>
          </a:xfrm>
          <a:prstGeom prst="roundRect">
            <a:avLst>
              <a:gd name="adj" fmla="val 9024"/>
            </a:avLst>
          </a:prstGeom>
          <a:solidFill>
            <a:srgbClr val="CA97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67EFE-D106-4B87-A21E-A07468312F2F}"/>
              </a:ext>
            </a:extLst>
          </p:cNvPr>
          <p:cNvSpPr txBox="1"/>
          <p:nvPr/>
        </p:nvSpPr>
        <p:spPr>
          <a:xfrm>
            <a:off x="548294" y="1116059"/>
            <a:ext cx="8081356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500" dirty="0">
                <a:solidFill>
                  <a:srgbClr val="012636"/>
                </a:solidFill>
                <a:latin typeface="+mj-lt"/>
              </a:rPr>
              <a:t>Insert your new</a:t>
            </a:r>
            <a:r>
              <a:rPr lang="en-US" sz="5500" b="1" dirty="0">
                <a:solidFill>
                  <a:srgbClr val="012636"/>
                </a:solidFill>
              </a:rPr>
              <a:t> </a:t>
            </a:r>
            <a:r>
              <a:rPr lang="en-US" sz="5500" b="1" dirty="0">
                <a:solidFill>
                  <a:srgbClr val="CA9700"/>
                </a:solidFill>
              </a:rPr>
              <a:t>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8C5E4-03A2-41AF-84D1-DF75AE05BE53}"/>
              </a:ext>
            </a:extLst>
          </p:cNvPr>
          <p:cNvSpPr txBox="1"/>
          <p:nvPr/>
        </p:nvSpPr>
        <p:spPr>
          <a:xfrm>
            <a:off x="576870" y="2200275"/>
            <a:ext cx="3014056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diam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magna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Ut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wisi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exerci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ullamcorper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suscipit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lobortis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nisl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commodo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E53FC9-E386-43FD-8791-EBE6D7F8622C}"/>
              </a:ext>
            </a:extLst>
          </p:cNvPr>
          <p:cNvSpPr txBox="1"/>
          <p:nvPr/>
        </p:nvSpPr>
        <p:spPr>
          <a:xfrm>
            <a:off x="3962400" y="2200275"/>
            <a:ext cx="3228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sed diam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magna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Ut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wisi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exerci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tation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ullamcorper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suscipit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lobortis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nisl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commodo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Duis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autem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vel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iriure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hendrerit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vulputate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esse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molestie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vel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illum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feugiat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nulla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facilisis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vero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eros et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accumsan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iusto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odio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dignissim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qui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blandit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present.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D64BF-1E45-4421-8599-858F22CB83EE}"/>
              </a:ext>
            </a:extLst>
          </p:cNvPr>
          <p:cNvSpPr txBox="1"/>
          <p:nvPr/>
        </p:nvSpPr>
        <p:spPr>
          <a:xfrm>
            <a:off x="8172450" y="2514600"/>
            <a:ext cx="3352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012636"/>
                </a:solidFill>
              </a:rPr>
              <a:t>Consectetuer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adipiscing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elit</a:t>
            </a:r>
            <a:r>
              <a:rPr lang="en-US" dirty="0">
                <a:solidFill>
                  <a:srgbClr val="012636"/>
                </a:solidFill>
              </a:rPr>
              <a:t>, sed diam </a:t>
            </a:r>
            <a:r>
              <a:rPr lang="en-US" dirty="0" err="1">
                <a:solidFill>
                  <a:srgbClr val="012636"/>
                </a:solidFill>
              </a:rPr>
              <a:t>nonummy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nibhe</a:t>
            </a:r>
            <a:endParaRPr lang="en-US" dirty="0">
              <a:solidFill>
                <a:srgbClr val="012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12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012636"/>
                </a:solidFill>
              </a:rPr>
              <a:t>Euismod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tincidunt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ut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laoreet</a:t>
            </a:r>
            <a:r>
              <a:rPr lang="en-US" dirty="0">
                <a:solidFill>
                  <a:srgbClr val="012636"/>
                </a:solidFill>
              </a:rPr>
              <a:t> dolore magna </a:t>
            </a:r>
            <a:r>
              <a:rPr lang="en-US" dirty="0" err="1">
                <a:solidFill>
                  <a:srgbClr val="012636"/>
                </a:solidFill>
              </a:rPr>
              <a:t>aliquam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erat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volutpat</a:t>
            </a:r>
            <a:endParaRPr lang="en-US" dirty="0">
              <a:solidFill>
                <a:srgbClr val="012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12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12636"/>
                </a:solidFill>
              </a:rPr>
              <a:t>Ut </a:t>
            </a:r>
            <a:r>
              <a:rPr lang="en-US" dirty="0" err="1">
                <a:solidFill>
                  <a:srgbClr val="012636"/>
                </a:solidFill>
              </a:rPr>
              <a:t>wisi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enim</a:t>
            </a:r>
            <a:r>
              <a:rPr lang="en-US" dirty="0">
                <a:solidFill>
                  <a:srgbClr val="012636"/>
                </a:solidFill>
              </a:rPr>
              <a:t> ad minim </a:t>
            </a:r>
            <a:r>
              <a:rPr lang="en-US" dirty="0" err="1">
                <a:solidFill>
                  <a:srgbClr val="012636"/>
                </a:solidFill>
              </a:rPr>
              <a:t>veniam</a:t>
            </a:r>
            <a:r>
              <a:rPr lang="en-US" dirty="0">
                <a:solidFill>
                  <a:srgbClr val="012636"/>
                </a:solidFill>
              </a:rPr>
              <a:t>, </a:t>
            </a:r>
            <a:r>
              <a:rPr lang="en-US" dirty="0" err="1">
                <a:solidFill>
                  <a:srgbClr val="012636"/>
                </a:solidFill>
              </a:rPr>
              <a:t>quis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nostrud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exerci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tation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ullamcorper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suscipit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lobortis</a:t>
            </a:r>
            <a:r>
              <a:rPr lang="en-US" dirty="0">
                <a:solidFill>
                  <a:srgbClr val="012636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12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012636"/>
                </a:solidFill>
              </a:rPr>
              <a:t>Aliquip</a:t>
            </a:r>
            <a:r>
              <a:rPr lang="en-US" dirty="0">
                <a:solidFill>
                  <a:srgbClr val="012636"/>
                </a:solidFill>
              </a:rPr>
              <a:t> ex </a:t>
            </a:r>
            <a:r>
              <a:rPr lang="en-US" dirty="0" err="1">
                <a:solidFill>
                  <a:srgbClr val="012636"/>
                </a:solidFill>
              </a:rPr>
              <a:t>ea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commodo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consequat</a:t>
            </a:r>
            <a:r>
              <a:rPr lang="en-US" dirty="0">
                <a:solidFill>
                  <a:srgbClr val="012636"/>
                </a:solidFill>
              </a:rPr>
              <a:t>. Duis </a:t>
            </a:r>
            <a:r>
              <a:rPr lang="en-US" dirty="0" err="1">
                <a:solidFill>
                  <a:srgbClr val="012636"/>
                </a:solidFill>
              </a:rPr>
              <a:t>autem</a:t>
            </a:r>
            <a:r>
              <a:rPr lang="en-US" dirty="0">
                <a:solidFill>
                  <a:srgbClr val="012636"/>
                </a:solidFill>
              </a:rPr>
              <a:t> </a:t>
            </a:r>
            <a:r>
              <a:rPr lang="en-US" dirty="0" err="1">
                <a:solidFill>
                  <a:srgbClr val="012636"/>
                </a:solidFill>
              </a:rPr>
              <a:t>veleum</a:t>
            </a:r>
            <a:endParaRPr lang="en-US" dirty="0">
              <a:solidFill>
                <a:srgbClr val="012636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2A4E10-6BCD-4160-859D-E30A33B68C1B}"/>
              </a:ext>
            </a:extLst>
          </p:cNvPr>
          <p:cNvSpPr/>
          <p:nvPr/>
        </p:nvSpPr>
        <p:spPr>
          <a:xfrm>
            <a:off x="11391308" y="292279"/>
            <a:ext cx="477054" cy="477054"/>
          </a:xfrm>
          <a:prstGeom prst="ellipse">
            <a:avLst/>
          </a:prstGeom>
          <a:solidFill>
            <a:srgbClr val="CA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E38266-3DBC-4658-822C-8A37E7A4D066}"/>
              </a:ext>
            </a:extLst>
          </p:cNvPr>
          <p:cNvSpPr txBox="1"/>
          <p:nvPr/>
        </p:nvSpPr>
        <p:spPr>
          <a:xfrm>
            <a:off x="11400888" y="282005"/>
            <a:ext cx="457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6C9AE2-6154-469F-8F5E-23F4840DC7ED}"/>
              </a:ext>
            </a:extLst>
          </p:cNvPr>
          <p:cNvSpPr txBox="1"/>
          <p:nvPr/>
        </p:nvSpPr>
        <p:spPr>
          <a:xfrm>
            <a:off x="420491" y="312827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Presentation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3C9ABD-B017-48E4-BE03-A729E53267C0}"/>
              </a:ext>
            </a:extLst>
          </p:cNvPr>
          <p:cNvCxnSpPr/>
          <p:nvPr/>
        </p:nvCxnSpPr>
        <p:spPr>
          <a:xfrm>
            <a:off x="4777483" y="523982"/>
            <a:ext cx="6318607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1E52359-788F-C6B3-EF86-28090D5D1E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49" y="5226425"/>
            <a:ext cx="1630688" cy="109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8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7B16D0-0D38-4A88-8A6C-21AD2F5BC835}"/>
              </a:ext>
            </a:extLst>
          </p:cNvPr>
          <p:cNvSpPr/>
          <p:nvPr/>
        </p:nvSpPr>
        <p:spPr>
          <a:xfrm>
            <a:off x="-28045" y="0"/>
            <a:ext cx="12220045" cy="6858000"/>
          </a:xfrm>
          <a:prstGeom prst="rect">
            <a:avLst/>
          </a:prstGeom>
          <a:solidFill>
            <a:srgbClr val="023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22D24FE-7232-4ED1-A799-501AFF0678D6}"/>
              </a:ext>
            </a:extLst>
          </p:cNvPr>
          <p:cNvSpPr/>
          <p:nvPr/>
        </p:nvSpPr>
        <p:spPr>
          <a:xfrm>
            <a:off x="5760941" y="1599720"/>
            <a:ext cx="4776900" cy="4776900"/>
          </a:xfrm>
          <a:prstGeom prst="ellipse">
            <a:avLst/>
          </a:prstGeom>
          <a:solidFill>
            <a:schemeClr val="tx2">
              <a:lumMod val="60000"/>
              <a:lumOff val="40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109959-8585-432C-8283-570DA0F357E0}"/>
              </a:ext>
            </a:extLst>
          </p:cNvPr>
          <p:cNvSpPr txBox="1"/>
          <p:nvPr/>
        </p:nvSpPr>
        <p:spPr>
          <a:xfrm>
            <a:off x="6461389" y="2874059"/>
            <a:ext cx="42620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CA9700"/>
                </a:solidFill>
              </a:rPr>
              <a:t>Staff Name</a:t>
            </a:r>
          </a:p>
          <a:p>
            <a:r>
              <a:rPr lang="it-IT" sz="2000" dirty="0">
                <a:solidFill>
                  <a:srgbClr val="CA9700"/>
                </a:solidFill>
              </a:rPr>
              <a:t>Staff Job Title</a:t>
            </a:r>
          </a:p>
          <a:p>
            <a:r>
              <a:rPr lang="it-IT" sz="2000" dirty="0">
                <a:solidFill>
                  <a:srgbClr val="CA9700"/>
                </a:solidFill>
              </a:rPr>
              <a:t>(000) 123-4567</a:t>
            </a:r>
          </a:p>
          <a:p>
            <a:r>
              <a:rPr lang="it-IT" sz="2000" dirty="0">
                <a:solidFill>
                  <a:srgbClr val="CA9700"/>
                </a:solidFill>
              </a:rPr>
              <a:t>Jennifer.Benvenisti@hss.sbcounty.gov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591F5C-62D1-42D4-B301-756E5EA9CEAB}"/>
              </a:ext>
            </a:extLst>
          </p:cNvPr>
          <p:cNvSpPr/>
          <p:nvPr/>
        </p:nvSpPr>
        <p:spPr>
          <a:xfrm>
            <a:off x="-28045" y="391886"/>
            <a:ext cx="12220045" cy="362857"/>
          </a:xfrm>
          <a:prstGeom prst="rect">
            <a:avLst/>
          </a:prstGeom>
          <a:solidFill>
            <a:srgbClr val="CA9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7E701-6C60-473F-A1E2-73E96F551118}"/>
              </a:ext>
            </a:extLst>
          </p:cNvPr>
          <p:cNvSpPr txBox="1"/>
          <p:nvPr/>
        </p:nvSpPr>
        <p:spPr>
          <a:xfrm>
            <a:off x="4027530" y="609769"/>
            <a:ext cx="4397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2">
                    <a:lumMod val="75000"/>
                  </a:schemeClr>
                </a:solidFill>
              </a:rPr>
              <a:t>CONTACT US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054ACE-5AF5-457E-9572-8D95CAF43C09}"/>
              </a:ext>
            </a:extLst>
          </p:cNvPr>
          <p:cNvSpPr/>
          <p:nvPr/>
        </p:nvSpPr>
        <p:spPr>
          <a:xfrm>
            <a:off x="1934244" y="1699499"/>
            <a:ext cx="4262029" cy="4296055"/>
          </a:xfrm>
          <a:prstGeom prst="ellipse">
            <a:avLst/>
          </a:prstGeom>
          <a:solidFill>
            <a:schemeClr val="tx2">
              <a:lumMod val="60000"/>
              <a:lumOff val="4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A2A263-4D64-4D85-8B37-E12AE4A71CFE}"/>
              </a:ext>
            </a:extLst>
          </p:cNvPr>
          <p:cNvSpPr txBox="1"/>
          <p:nvPr/>
        </p:nvSpPr>
        <p:spPr>
          <a:xfrm>
            <a:off x="1318582" y="2874059"/>
            <a:ext cx="42620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200" b="1" dirty="0">
                <a:solidFill>
                  <a:srgbClr val="CA9700"/>
                </a:solidFill>
              </a:rPr>
              <a:t>Staff Name</a:t>
            </a:r>
          </a:p>
          <a:p>
            <a:pPr algn="r"/>
            <a:r>
              <a:rPr lang="it-IT" sz="2000" dirty="0">
                <a:solidFill>
                  <a:srgbClr val="CA9700"/>
                </a:solidFill>
              </a:rPr>
              <a:t>Staff Job Title</a:t>
            </a:r>
          </a:p>
          <a:p>
            <a:pPr algn="r"/>
            <a:r>
              <a:rPr lang="it-IT" sz="2000" dirty="0">
                <a:solidFill>
                  <a:srgbClr val="CA9700"/>
                </a:solidFill>
              </a:rPr>
              <a:t>(000) 123-4567</a:t>
            </a:r>
          </a:p>
          <a:p>
            <a:pPr algn="r"/>
            <a:r>
              <a:rPr lang="it-IT" sz="2000" dirty="0">
                <a:solidFill>
                  <a:srgbClr val="CA9700"/>
                </a:solidFill>
              </a:rPr>
              <a:t>Staff.Name@dept.sbcounty.gov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E7D9E-45B0-4585-8409-14E59C26502F}"/>
              </a:ext>
            </a:extLst>
          </p:cNvPr>
          <p:cNvSpPr txBox="1"/>
          <p:nvPr/>
        </p:nvSpPr>
        <p:spPr>
          <a:xfrm>
            <a:off x="7284027" y="5783454"/>
            <a:ext cx="461768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00" b="1" dirty="0">
                <a:solidFill>
                  <a:schemeClr val="bg2">
                    <a:lumMod val="75000"/>
                  </a:schemeClr>
                </a:solidFill>
              </a:rPr>
              <a:t>www.Workforce.SBCounty.gov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79DE8C-7A6A-4FA1-BEE8-ED6A56713B23}"/>
              </a:ext>
            </a:extLst>
          </p:cNvPr>
          <p:cNvSpPr txBox="1"/>
          <p:nvPr/>
        </p:nvSpPr>
        <p:spPr>
          <a:xfrm>
            <a:off x="3903481" y="385411"/>
            <a:ext cx="43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Presentation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95461-C0A5-FD32-7992-47331C270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1D366C"/>
              </a:clrFrom>
              <a:clrTo>
                <a:srgbClr val="1D366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933" y="4997315"/>
            <a:ext cx="2791029" cy="18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61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597</Words>
  <Application>Microsoft Office PowerPoint</Application>
  <PresentationFormat>Widescreen</PresentationFormat>
  <Paragraphs>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Myriad Pro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San Bernardino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Colin, Axel</dc:creator>
  <cp:lastModifiedBy>Bliss, Cher</cp:lastModifiedBy>
  <cp:revision>33</cp:revision>
  <dcterms:created xsi:type="dcterms:W3CDTF">2021-09-28T23:17:46Z</dcterms:created>
  <dcterms:modified xsi:type="dcterms:W3CDTF">2025-03-12T22:26:05Z</dcterms:modified>
</cp:coreProperties>
</file>