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88" r:id="rId4"/>
    <p:sldId id="271" r:id="rId5"/>
    <p:sldId id="259" r:id="rId6"/>
    <p:sldId id="261" r:id="rId7"/>
    <p:sldId id="262" r:id="rId8"/>
    <p:sldId id="263" r:id="rId9"/>
    <p:sldId id="264" r:id="rId10"/>
    <p:sldId id="269" r:id="rId11"/>
    <p:sldId id="270"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varro, Stephanie" initials="SN" lastIdx="12" clrIdx="0">
    <p:extLst>
      <p:ext uri="{19B8F6BF-5375-455C-9EA6-DF929625EA0E}">
        <p15:presenceInfo xmlns:p15="http://schemas.microsoft.com/office/powerpoint/2012/main" userId="Navarro, Stephanie" providerId="None"/>
      </p:ext>
    </p:extLst>
  </p:cmAuthor>
  <p:cmAuthor id="2" name="Neuenswander, Lynn" initials="NL" lastIdx="2" clrIdx="1">
    <p:extLst>
      <p:ext uri="{19B8F6BF-5375-455C-9EA6-DF929625EA0E}">
        <p15:presenceInfo xmlns:p15="http://schemas.microsoft.com/office/powerpoint/2012/main" userId="S-1-5-21-1411176225-3324674021-4061850500-111469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6A"/>
    <a:srgbClr val="FDAF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7" autoAdjust="0"/>
    <p:restoredTop sz="89964" autoAdjust="0"/>
  </p:normalViewPr>
  <p:slideViewPr>
    <p:cSldViewPr snapToGrid="0">
      <p:cViewPr varScale="1">
        <p:scale>
          <a:sx n="74" d="100"/>
          <a:sy n="74" d="100"/>
        </p:scale>
        <p:origin x="8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0FB0FDF-5828-4D25-8E49-1101B62DB740}" type="datetimeFigureOut">
              <a:rPr lang="en-US" smtClean="0"/>
              <a:t>3/12/2025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1904C2E-3444-44D1-8CAE-C4D6E2252A3D}" type="slidenum">
              <a:rPr lang="en-US" smtClean="0"/>
              <a:t>‹#›</a:t>
            </a:fld>
            <a:endParaRPr lang="en-US"/>
          </a:p>
        </p:txBody>
      </p:sp>
    </p:spTree>
    <p:extLst>
      <p:ext uri="{BB962C8B-B14F-4D97-AF65-F5344CB8AC3E}">
        <p14:creationId xmlns:p14="http://schemas.microsoft.com/office/powerpoint/2010/main" val="1517825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prstClr val="black"/>
                </a:solidFill>
              </a:rPr>
              <a:t>An</a:t>
            </a:r>
            <a:r>
              <a:rPr lang="en-US" baseline="0" dirty="0">
                <a:solidFill>
                  <a:prstClr val="black"/>
                </a:solidFill>
              </a:rPr>
              <a:t> annually updated </a:t>
            </a:r>
            <a:r>
              <a:rPr lang="en-US" dirty="0">
                <a:solidFill>
                  <a:prstClr val="black"/>
                </a:solidFill>
              </a:rPr>
              <a:t>Homeless Strategic Plan contributes to the improvement and progression of County policies and provides a path for addressing homelessness effectively and driving system reform. The plan is intended to give critical direction and clarity regarding needs, service gaps, and priorities in order to make effective and strategic funding decisions that benefit those currently experiencing homelessness and those who are at risk of homelessness. To advance this effort, the plan's implementation calls for expanded housing availability, increased local intervention efforts, the formation of meaningful and effective collaborative partnerships, and continued accountability, oversight, and monitoring of the plan's recommendations</a:t>
            </a:r>
          </a:p>
        </p:txBody>
      </p:sp>
      <p:sp>
        <p:nvSpPr>
          <p:cNvPr id="4" name="Slide Number Placeholder 3"/>
          <p:cNvSpPr>
            <a:spLocks noGrp="1"/>
          </p:cNvSpPr>
          <p:nvPr>
            <p:ph type="sldNum" sz="quarter" idx="10"/>
          </p:nvPr>
        </p:nvSpPr>
        <p:spPr/>
        <p:txBody>
          <a:bodyPr/>
          <a:lstStyle/>
          <a:p>
            <a:fld id="{01904C2E-3444-44D1-8CAE-C4D6E2252A3D}" type="slidenum">
              <a:rPr lang="en-US" smtClean="0"/>
              <a:t>2</a:t>
            </a:fld>
            <a:endParaRPr lang="en-US"/>
          </a:p>
        </p:txBody>
      </p:sp>
    </p:spTree>
    <p:extLst>
      <p:ext uri="{BB962C8B-B14F-4D97-AF65-F5344CB8AC3E}">
        <p14:creationId xmlns:p14="http://schemas.microsoft.com/office/powerpoint/2010/main" val="164624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falls in line with the goals and objectives of the County and Chief Executive Officer, which include providing for the safety, health, and social service needs of County residents and working with other agencies and stakeholders.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904C2E-3444-44D1-8CAE-C4D6E2252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297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falls in line with the goals and objectives of the County and Chief Executive Officer, which include providing for the safety, health, and social service needs of County residents and working with other agencies and stakeholders. </a:t>
            </a:r>
          </a:p>
        </p:txBody>
      </p:sp>
      <p:sp>
        <p:nvSpPr>
          <p:cNvPr id="4" name="Slide Number Placeholder 3"/>
          <p:cNvSpPr>
            <a:spLocks noGrp="1"/>
          </p:cNvSpPr>
          <p:nvPr>
            <p:ph type="sldNum" sz="quarter" idx="10"/>
          </p:nvPr>
        </p:nvSpPr>
        <p:spPr/>
        <p:txBody>
          <a:bodyPr/>
          <a:lstStyle/>
          <a:p>
            <a:fld id="{01904C2E-3444-44D1-8CAE-C4D6E2252A3D}" type="slidenum">
              <a:rPr lang="en-US" smtClean="0"/>
              <a:t>4</a:t>
            </a:fld>
            <a:endParaRPr lang="en-US"/>
          </a:p>
        </p:txBody>
      </p:sp>
    </p:spTree>
    <p:extLst>
      <p:ext uri="{BB962C8B-B14F-4D97-AF65-F5344CB8AC3E}">
        <p14:creationId xmlns:p14="http://schemas.microsoft.com/office/powerpoint/2010/main" val="3653678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prstClr val="black"/>
                </a:solidFill>
              </a:rPr>
              <a:t>Over fifteen (15) community stakeholder engagement meetings were conducted, capturing feedback from over 500 individuals. Participating stakeholder groups included representatives from: </a:t>
            </a:r>
          </a:p>
          <a:p>
            <a:pPr marL="174708" indent="-174708" defTabSz="931774">
              <a:buFont typeface="Arial" panose="020B0604020202020204" pitchFamily="34" charset="0"/>
              <a:buChar char="•"/>
              <a:defRPr/>
            </a:pPr>
            <a:r>
              <a:rPr lang="en-US" dirty="0">
                <a:solidFill>
                  <a:prstClr val="black"/>
                </a:solidFill>
              </a:rPr>
              <a:t>Faith-based organizations</a:t>
            </a:r>
          </a:p>
          <a:p>
            <a:pPr marL="174708" indent="-174708" defTabSz="931774">
              <a:buFont typeface="Arial" panose="020B0604020202020204" pitchFamily="34" charset="0"/>
              <a:buChar char="•"/>
              <a:defRPr/>
            </a:pPr>
            <a:r>
              <a:rPr lang="en-US" dirty="0">
                <a:solidFill>
                  <a:prstClr val="black"/>
                </a:solidFill>
              </a:rPr>
              <a:t>Veterans</a:t>
            </a:r>
          </a:p>
          <a:p>
            <a:pPr marL="174708" indent="-174708" defTabSz="931774">
              <a:buFont typeface="Arial" panose="020B0604020202020204" pitchFamily="34" charset="0"/>
              <a:buChar char="•"/>
              <a:defRPr/>
            </a:pPr>
            <a:r>
              <a:rPr lang="en-US" dirty="0">
                <a:solidFill>
                  <a:prstClr val="black"/>
                </a:solidFill>
              </a:rPr>
              <a:t>Service providers</a:t>
            </a:r>
          </a:p>
          <a:p>
            <a:pPr marL="174708" indent="-174708" defTabSz="931774">
              <a:buFont typeface="Arial" panose="020B0604020202020204" pitchFamily="34" charset="0"/>
              <a:buChar char="•"/>
              <a:defRPr/>
            </a:pPr>
            <a:r>
              <a:rPr lang="en-US" dirty="0">
                <a:solidFill>
                  <a:prstClr val="black"/>
                </a:solidFill>
              </a:rPr>
              <a:t>People who have experienced homelessness</a:t>
            </a:r>
          </a:p>
          <a:p>
            <a:pPr marL="174708" indent="-174708" defTabSz="931774">
              <a:buFont typeface="Arial" panose="020B0604020202020204" pitchFamily="34" charset="0"/>
              <a:buChar char="•"/>
              <a:defRPr/>
            </a:pPr>
            <a:r>
              <a:rPr lang="en-US" dirty="0">
                <a:solidFill>
                  <a:prstClr val="black"/>
                </a:solidFill>
              </a:rPr>
              <a:t>County agencies</a:t>
            </a:r>
          </a:p>
          <a:p>
            <a:pPr marL="174708" indent="-174708" defTabSz="931774">
              <a:buFont typeface="Arial" panose="020B0604020202020204" pitchFamily="34" charset="0"/>
              <a:buChar char="•"/>
              <a:defRPr/>
            </a:pPr>
            <a:r>
              <a:rPr lang="en-US" dirty="0">
                <a:solidFill>
                  <a:prstClr val="black"/>
                </a:solidFill>
              </a:rPr>
              <a:t>Healthcare professionals</a:t>
            </a:r>
          </a:p>
          <a:p>
            <a:pPr marL="174708" indent="-174708" defTabSz="931774">
              <a:buFont typeface="Arial" panose="020B0604020202020204" pitchFamily="34" charset="0"/>
              <a:buChar char="•"/>
              <a:defRPr/>
            </a:pPr>
            <a:r>
              <a:rPr lang="en-US" dirty="0">
                <a:solidFill>
                  <a:prstClr val="black"/>
                </a:solidFill>
              </a:rPr>
              <a:t>Law enforcement</a:t>
            </a:r>
          </a:p>
          <a:p>
            <a:pPr marL="174708" indent="-174708" defTabSz="931774">
              <a:buFont typeface="Arial" panose="020B0604020202020204" pitchFamily="34" charset="0"/>
              <a:buChar char="•"/>
              <a:defRPr/>
            </a:pPr>
            <a:r>
              <a:rPr lang="en-US" dirty="0">
                <a:solidFill>
                  <a:prstClr val="black"/>
                </a:solidFill>
              </a:rPr>
              <a:t>Housing developers</a:t>
            </a:r>
          </a:p>
          <a:p>
            <a:pPr marL="174708" indent="-174708" defTabSz="931774">
              <a:buFont typeface="Arial" panose="020B0604020202020204" pitchFamily="34" charset="0"/>
              <a:buChar char="•"/>
              <a:defRPr/>
            </a:pPr>
            <a:r>
              <a:rPr lang="en-US" dirty="0">
                <a:solidFill>
                  <a:prstClr val="black"/>
                </a:solidFill>
              </a:rPr>
              <a:t>Businesses</a:t>
            </a:r>
          </a:p>
          <a:p>
            <a:pPr marL="174708" indent="-174708" defTabSz="931774">
              <a:buFont typeface="Arial" panose="020B0604020202020204" pitchFamily="34" charset="0"/>
              <a:buChar char="•"/>
              <a:defRPr/>
            </a:pPr>
            <a:r>
              <a:rPr lang="en-US" dirty="0">
                <a:solidFill>
                  <a:prstClr val="black"/>
                </a:solidFill>
              </a:rPr>
              <a:t>Representation from over fifteen (15) city officials across the County</a:t>
            </a:r>
          </a:p>
          <a:p>
            <a:pPr marL="174708" indent="-174708" defTabSz="931774">
              <a:buFont typeface="Arial" panose="020B0604020202020204" pitchFamily="34" charset="0"/>
              <a:buChar char="•"/>
              <a:defRPr/>
            </a:pPr>
            <a:endParaRPr lang="en-US" dirty="0">
              <a:solidFill>
                <a:prstClr val="black"/>
              </a:solidFill>
            </a:endParaRPr>
          </a:p>
          <a:p>
            <a:pPr defTabSz="931774">
              <a:defRPr/>
            </a:pPr>
            <a:r>
              <a:rPr lang="en-US" dirty="0">
                <a:solidFill>
                  <a:prstClr val="black"/>
                </a:solidFill>
              </a:rPr>
              <a:t>Following the stakeholder engagement process, a steering committee for the Homeless Strategic Plan was formed and charged with prioritizing the Plan's core strategies.</a:t>
            </a:r>
          </a:p>
        </p:txBody>
      </p:sp>
      <p:sp>
        <p:nvSpPr>
          <p:cNvPr id="4" name="Slide Number Placeholder 3"/>
          <p:cNvSpPr>
            <a:spLocks noGrp="1"/>
          </p:cNvSpPr>
          <p:nvPr>
            <p:ph type="sldNum" sz="quarter" idx="10"/>
          </p:nvPr>
        </p:nvSpPr>
        <p:spPr/>
        <p:txBody>
          <a:bodyPr/>
          <a:lstStyle/>
          <a:p>
            <a:fld id="{01904C2E-3444-44D1-8CAE-C4D6E2252A3D}" type="slidenum">
              <a:rPr lang="en-US" smtClean="0"/>
              <a:t>5</a:t>
            </a:fld>
            <a:endParaRPr lang="en-US"/>
          </a:p>
        </p:txBody>
      </p:sp>
    </p:spTree>
    <p:extLst>
      <p:ext uri="{BB962C8B-B14F-4D97-AF65-F5344CB8AC3E}">
        <p14:creationId xmlns:p14="http://schemas.microsoft.com/office/powerpoint/2010/main" val="1567353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*Interim and permanent housing for the homeless population at lower cost and faster development timeframe</a:t>
            </a:r>
          </a:p>
          <a:p>
            <a:endParaRPr lang="en-US" dirty="0"/>
          </a:p>
          <a:p>
            <a:r>
              <a:rPr lang="en-US" sz="1200" kern="1200" dirty="0">
                <a:solidFill>
                  <a:schemeClr val="tx1"/>
                </a:solidFill>
                <a:effectLst/>
                <a:latin typeface="+mn-lt"/>
                <a:ea typeface="+mn-ea"/>
                <a:cs typeface="+mn-cs"/>
              </a:rPr>
              <a:t>This represents a 25% increase over the number of individuals served in 2020</a:t>
            </a:r>
            <a:endParaRPr lang="en-US" dirty="0"/>
          </a:p>
        </p:txBody>
      </p:sp>
      <p:sp>
        <p:nvSpPr>
          <p:cNvPr id="4" name="Slide Number Placeholder 3"/>
          <p:cNvSpPr>
            <a:spLocks noGrp="1"/>
          </p:cNvSpPr>
          <p:nvPr>
            <p:ph type="sldNum" sz="quarter" idx="10"/>
          </p:nvPr>
        </p:nvSpPr>
        <p:spPr/>
        <p:txBody>
          <a:bodyPr/>
          <a:lstStyle/>
          <a:p>
            <a:fld id="{01904C2E-3444-44D1-8CAE-C4D6E2252A3D}" type="slidenum">
              <a:rPr lang="en-US" smtClean="0"/>
              <a:t>7</a:t>
            </a:fld>
            <a:endParaRPr lang="en-US"/>
          </a:p>
        </p:txBody>
      </p:sp>
    </p:spTree>
    <p:extLst>
      <p:ext uri="{BB962C8B-B14F-4D97-AF65-F5344CB8AC3E}">
        <p14:creationId xmlns:p14="http://schemas.microsoft.com/office/powerpoint/2010/main" val="1657024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Represents a 10% increase over the number of individuals served in 2020.</a:t>
            </a:r>
          </a:p>
        </p:txBody>
      </p:sp>
      <p:sp>
        <p:nvSpPr>
          <p:cNvPr id="4" name="Slide Number Placeholder 3"/>
          <p:cNvSpPr>
            <a:spLocks noGrp="1"/>
          </p:cNvSpPr>
          <p:nvPr>
            <p:ph type="sldNum" sz="quarter" idx="10"/>
          </p:nvPr>
        </p:nvSpPr>
        <p:spPr/>
        <p:txBody>
          <a:bodyPr/>
          <a:lstStyle/>
          <a:p>
            <a:fld id="{01904C2E-3444-44D1-8CAE-C4D6E2252A3D}" type="slidenum">
              <a:rPr lang="en-US" smtClean="0"/>
              <a:t>9</a:t>
            </a:fld>
            <a:endParaRPr lang="en-US"/>
          </a:p>
        </p:txBody>
      </p:sp>
    </p:spTree>
    <p:extLst>
      <p:ext uri="{BB962C8B-B14F-4D97-AF65-F5344CB8AC3E}">
        <p14:creationId xmlns:p14="http://schemas.microsoft.com/office/powerpoint/2010/main" val="401576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 policies to serve populations that are not highly ranked on the VISPDAT  </a:t>
            </a:r>
          </a:p>
          <a:p>
            <a:r>
              <a:rPr lang="en-US" dirty="0"/>
              <a:t>Amend policy and standards to broaden access to our population beyond the chronically homeless</a:t>
            </a:r>
          </a:p>
        </p:txBody>
      </p:sp>
      <p:sp>
        <p:nvSpPr>
          <p:cNvPr id="4" name="Slide Number Placeholder 3"/>
          <p:cNvSpPr>
            <a:spLocks noGrp="1"/>
          </p:cNvSpPr>
          <p:nvPr>
            <p:ph type="sldNum" sz="quarter" idx="10"/>
          </p:nvPr>
        </p:nvSpPr>
        <p:spPr/>
        <p:txBody>
          <a:bodyPr/>
          <a:lstStyle/>
          <a:p>
            <a:fld id="{01904C2E-3444-44D1-8CAE-C4D6E2252A3D}" type="slidenum">
              <a:rPr lang="en-US" smtClean="0"/>
              <a:t>10</a:t>
            </a:fld>
            <a:endParaRPr lang="en-US"/>
          </a:p>
        </p:txBody>
      </p:sp>
    </p:spTree>
    <p:extLst>
      <p:ext uri="{BB962C8B-B14F-4D97-AF65-F5344CB8AC3E}">
        <p14:creationId xmlns:p14="http://schemas.microsoft.com/office/powerpoint/2010/main" val="709373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904C2E-3444-44D1-8CAE-C4D6E2252A3D}" type="slidenum">
              <a:rPr lang="en-US" smtClean="0"/>
              <a:t>11</a:t>
            </a:fld>
            <a:endParaRPr lang="en-US"/>
          </a:p>
        </p:txBody>
      </p:sp>
    </p:spTree>
    <p:extLst>
      <p:ext uri="{BB962C8B-B14F-4D97-AF65-F5344CB8AC3E}">
        <p14:creationId xmlns:p14="http://schemas.microsoft.com/office/powerpoint/2010/main" val="586257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B9E09E3-EFD4-48DE-8248-B9F7ECB62A11}"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1099233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9E09E3-EFD4-48DE-8248-B9F7ECB62A11}"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1282020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9E09E3-EFD4-48DE-8248-B9F7ECB62A11}"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3974518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B9E09E3-EFD4-48DE-8248-B9F7ECB62A11}" type="datetimeFigureOut">
              <a:rPr lang="en-US" smtClean="0"/>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2548465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9E09E3-EFD4-48DE-8248-B9F7ECB62A11}" type="datetimeFigureOut">
              <a:rPr lang="en-US" smtClean="0"/>
              <a:t>3/12/2025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1175796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9E09E3-EFD4-48DE-8248-B9F7ECB62A11}" type="datetimeFigureOut">
              <a:rPr lang="en-US" smtClean="0"/>
              <a:t>3/12/2025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191300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9E09E3-EFD4-48DE-8248-B9F7ECB62A11}" type="datetimeFigureOut">
              <a:rPr lang="en-US" smtClean="0"/>
              <a:t>3/12/2025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1675608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9E09E3-EFD4-48DE-8248-B9F7ECB62A11}" type="datetimeFigureOut">
              <a:rPr lang="en-US" smtClean="0"/>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22872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9E09E3-EFD4-48DE-8248-B9F7ECB62A11}" type="datetimeFigureOut">
              <a:rPr lang="en-US" smtClean="0"/>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3131205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9E09E3-EFD4-48DE-8248-B9F7ECB62A11}"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3381223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9E09E3-EFD4-48DE-8248-B9F7ECB62A11}" type="datetimeFigureOut">
              <a:rPr lang="en-US" smtClean="0"/>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B6C130-E986-48C5-98CA-D95995CA64B6}" type="slidenum">
              <a:rPr lang="en-US" smtClean="0"/>
              <a:t>‹#›</a:t>
            </a:fld>
            <a:endParaRPr lang="en-US"/>
          </a:p>
        </p:txBody>
      </p:sp>
    </p:spTree>
    <p:extLst>
      <p:ext uri="{BB962C8B-B14F-4D97-AF65-F5344CB8AC3E}">
        <p14:creationId xmlns:p14="http://schemas.microsoft.com/office/powerpoint/2010/main" val="1626614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9E09E3-EFD4-48DE-8248-B9F7ECB62A11}" type="datetimeFigureOut">
              <a:rPr lang="en-US" smtClean="0"/>
              <a:t>3/12/2025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6C130-E986-48C5-98CA-D95995CA64B6}" type="slidenum">
              <a:rPr lang="en-US" smtClean="0"/>
              <a:t>‹#›</a:t>
            </a:fld>
            <a:endParaRPr lang="en-US"/>
          </a:p>
        </p:txBody>
      </p:sp>
    </p:spTree>
    <p:extLst>
      <p:ext uri="{BB962C8B-B14F-4D97-AF65-F5344CB8AC3E}">
        <p14:creationId xmlns:p14="http://schemas.microsoft.com/office/powerpoint/2010/main" val="2301222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jpe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jpe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low confidence">
            <a:extLst>
              <a:ext uri="{FF2B5EF4-FFF2-40B4-BE49-F238E27FC236}">
                <a16:creationId xmlns:a16="http://schemas.microsoft.com/office/drawing/2014/main" id="{69ED6785-D7E6-417C-8D78-9FD076ADD6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 y="0"/>
            <a:ext cx="12190815" cy="6858000"/>
          </a:xfrm>
          <a:prstGeom prst="rect">
            <a:avLst/>
          </a:prstGeom>
        </p:spPr>
      </p:pic>
      <p:sp>
        <p:nvSpPr>
          <p:cNvPr id="7" name="Rectangle 6">
            <a:extLst>
              <a:ext uri="{FF2B5EF4-FFF2-40B4-BE49-F238E27FC236}">
                <a16:creationId xmlns:a16="http://schemas.microsoft.com/office/drawing/2014/main" id="{100BFA58-3E41-4EEC-AF92-A7B5B9F086F7}"/>
              </a:ext>
            </a:extLst>
          </p:cNvPr>
          <p:cNvSpPr/>
          <p:nvPr/>
        </p:nvSpPr>
        <p:spPr>
          <a:xfrm>
            <a:off x="0" y="2942705"/>
            <a:ext cx="12192000" cy="762029"/>
          </a:xfrm>
          <a:prstGeom prst="rect">
            <a:avLst/>
          </a:prstGeom>
          <a:solidFill>
            <a:srgbClr val="FDAF1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258170" y="31806"/>
            <a:ext cx="7959255" cy="369332"/>
          </a:xfrm>
          <a:prstGeom prst="rect">
            <a:avLst/>
          </a:prstGeom>
          <a:noFill/>
        </p:spPr>
        <p:txBody>
          <a:bodyPr wrap="square" rtlCol="0">
            <a:spAutoFit/>
          </a:bodyPr>
          <a:lstStyle/>
          <a:p>
            <a:pPr algn="ctr"/>
            <a:r>
              <a:rPr lang="en-US" cap="all" dirty="0">
                <a:solidFill>
                  <a:schemeClr val="bg1"/>
                </a:solidFill>
              </a:rPr>
              <a:t>WORKFORCE DEVELOPMENT DEPARTMENT</a:t>
            </a:r>
          </a:p>
        </p:txBody>
      </p:sp>
      <p:sp>
        <p:nvSpPr>
          <p:cNvPr id="22" name="TextBox 21"/>
          <p:cNvSpPr txBox="1"/>
          <p:nvPr/>
        </p:nvSpPr>
        <p:spPr>
          <a:xfrm>
            <a:off x="4492489" y="5096788"/>
            <a:ext cx="3267986" cy="892552"/>
          </a:xfrm>
          <a:prstGeom prst="rect">
            <a:avLst/>
          </a:prstGeom>
          <a:noFill/>
        </p:spPr>
        <p:txBody>
          <a:bodyPr wrap="square" rtlCol="0">
            <a:spAutoFit/>
          </a:bodyPr>
          <a:lstStyle/>
          <a:p>
            <a:pPr algn="ctr"/>
            <a:r>
              <a:rPr lang="en-US" sz="2000" b="1" dirty="0">
                <a:solidFill>
                  <a:srgbClr val="003A6A"/>
                </a:solidFill>
              </a:rPr>
              <a:t>Presenter Name</a:t>
            </a:r>
          </a:p>
          <a:p>
            <a:pPr algn="ctr"/>
            <a:r>
              <a:rPr lang="en-US" sz="1500" dirty="0">
                <a:solidFill>
                  <a:schemeClr val="bg1">
                    <a:lumMod val="50000"/>
                  </a:schemeClr>
                </a:solidFill>
              </a:rPr>
              <a:t>Job Title Here</a:t>
            </a:r>
          </a:p>
          <a:p>
            <a:pPr algn="ctr"/>
            <a:r>
              <a:rPr lang="en-US" sz="1500" dirty="0">
                <a:solidFill>
                  <a:schemeClr val="bg1">
                    <a:lumMod val="50000"/>
                  </a:schemeClr>
                </a:solidFill>
              </a:rPr>
              <a:t>Dept./Division Name</a:t>
            </a:r>
          </a:p>
        </p:txBody>
      </p:sp>
      <p:sp>
        <p:nvSpPr>
          <p:cNvPr id="4" name="TextBox 3">
            <a:extLst>
              <a:ext uri="{FF2B5EF4-FFF2-40B4-BE49-F238E27FC236}">
                <a16:creationId xmlns:a16="http://schemas.microsoft.com/office/drawing/2014/main" id="{166DBE97-E089-4700-99CB-19EF1C8A90F6}"/>
              </a:ext>
            </a:extLst>
          </p:cNvPr>
          <p:cNvSpPr txBox="1"/>
          <p:nvPr/>
        </p:nvSpPr>
        <p:spPr>
          <a:xfrm>
            <a:off x="1920240" y="2573515"/>
            <a:ext cx="8628611" cy="338554"/>
          </a:xfrm>
          <a:prstGeom prst="rect">
            <a:avLst/>
          </a:prstGeom>
          <a:noFill/>
        </p:spPr>
        <p:txBody>
          <a:bodyPr wrap="square" lIns="0" tIns="0" rIns="0" bIns="0" rtlCol="0">
            <a:spAutoFit/>
          </a:bodyPr>
          <a:lstStyle/>
          <a:p>
            <a:pPr algn="ctr"/>
            <a:r>
              <a:rPr lang="en-US" sz="2200" b="1" dirty="0">
                <a:solidFill>
                  <a:schemeClr val="tx1">
                    <a:lumMod val="65000"/>
                    <a:lumOff val="35000"/>
                  </a:schemeClr>
                </a:solidFill>
              </a:rPr>
              <a:t>Tagline can be placed here if you like</a:t>
            </a:r>
          </a:p>
        </p:txBody>
      </p:sp>
      <p:sp>
        <p:nvSpPr>
          <p:cNvPr id="5" name="TextBox 4">
            <a:extLst>
              <a:ext uri="{FF2B5EF4-FFF2-40B4-BE49-F238E27FC236}">
                <a16:creationId xmlns:a16="http://schemas.microsoft.com/office/drawing/2014/main" id="{C9CAA4BA-5AD3-4EF4-B37F-CBEEF5194F4A}"/>
              </a:ext>
            </a:extLst>
          </p:cNvPr>
          <p:cNvSpPr txBox="1"/>
          <p:nvPr/>
        </p:nvSpPr>
        <p:spPr>
          <a:xfrm>
            <a:off x="490451" y="2820154"/>
            <a:ext cx="11363497" cy="1000274"/>
          </a:xfrm>
          <a:prstGeom prst="rect">
            <a:avLst/>
          </a:prstGeom>
          <a:noFill/>
        </p:spPr>
        <p:txBody>
          <a:bodyPr wrap="square" lIns="0" tIns="0" rIns="0" bIns="0" rtlCol="0">
            <a:spAutoFit/>
          </a:bodyPr>
          <a:lstStyle/>
          <a:p>
            <a:pPr algn="ctr"/>
            <a:r>
              <a:rPr lang="en-US" sz="6500" b="1" kern="400" cap="all" dirty="0">
                <a:solidFill>
                  <a:schemeClr val="bg1"/>
                </a:solidFill>
              </a:rPr>
              <a:t>Your Main</a:t>
            </a:r>
            <a:r>
              <a:rPr lang="en-US" sz="6500" kern="400" cap="all" dirty="0">
                <a:solidFill>
                  <a:schemeClr val="bg1"/>
                </a:solidFill>
              </a:rPr>
              <a:t> </a:t>
            </a:r>
            <a:r>
              <a:rPr lang="en-US" sz="6500" kern="400" cap="all" dirty="0">
                <a:solidFill>
                  <a:schemeClr val="bg1"/>
                </a:solidFill>
                <a:latin typeface="+mj-lt"/>
              </a:rPr>
              <a:t>Title</a:t>
            </a:r>
            <a:r>
              <a:rPr lang="en-US" sz="6500" kern="400" cap="all" dirty="0">
                <a:solidFill>
                  <a:schemeClr val="bg1"/>
                </a:solidFill>
              </a:rPr>
              <a:t> </a:t>
            </a:r>
            <a:r>
              <a:rPr lang="en-US" sz="6500" b="1" kern="400" cap="all" dirty="0">
                <a:solidFill>
                  <a:schemeClr val="bg1"/>
                </a:solidFill>
              </a:rPr>
              <a:t>Here </a:t>
            </a:r>
          </a:p>
        </p:txBody>
      </p:sp>
      <p:sp>
        <p:nvSpPr>
          <p:cNvPr id="6" name="TextBox 5">
            <a:extLst>
              <a:ext uri="{FF2B5EF4-FFF2-40B4-BE49-F238E27FC236}">
                <a16:creationId xmlns:a16="http://schemas.microsoft.com/office/drawing/2014/main" id="{E4E33147-2473-4138-95C5-6A423F928A96}"/>
              </a:ext>
            </a:extLst>
          </p:cNvPr>
          <p:cNvSpPr txBox="1"/>
          <p:nvPr/>
        </p:nvSpPr>
        <p:spPr>
          <a:xfrm>
            <a:off x="2258170" y="3771440"/>
            <a:ext cx="7875644" cy="533672"/>
          </a:xfrm>
          <a:prstGeom prst="rect">
            <a:avLst/>
          </a:prstGeom>
          <a:noFill/>
        </p:spPr>
        <p:txBody>
          <a:bodyPr wrap="square" lIns="0" tIns="0" rIns="0" bIns="0" rtlCol="0">
            <a:spAutoFit/>
          </a:bodyPr>
          <a:lstStyle/>
          <a:p>
            <a:pPr algn="ctr">
              <a:lnSpc>
                <a:spcPts val="4000"/>
              </a:lnSpc>
            </a:pPr>
            <a:r>
              <a:rPr lang="en-US" sz="4400" b="1" dirty="0">
                <a:solidFill>
                  <a:schemeClr val="tx1">
                    <a:lumMod val="65000"/>
                    <a:lumOff val="35000"/>
                  </a:schemeClr>
                </a:solidFill>
              </a:rPr>
              <a:t>2022</a:t>
            </a:r>
          </a:p>
        </p:txBody>
      </p:sp>
      <p:sp>
        <p:nvSpPr>
          <p:cNvPr id="2" name="TextBox 1">
            <a:extLst>
              <a:ext uri="{FF2B5EF4-FFF2-40B4-BE49-F238E27FC236}">
                <a16:creationId xmlns:a16="http://schemas.microsoft.com/office/drawing/2014/main" id="{C6E2F59E-0E2E-C6C5-971D-0337685FB96C}"/>
              </a:ext>
            </a:extLst>
          </p:cNvPr>
          <p:cNvSpPr txBox="1"/>
          <p:nvPr/>
        </p:nvSpPr>
        <p:spPr>
          <a:xfrm>
            <a:off x="4876800" y="791556"/>
            <a:ext cx="2722880" cy="1317909"/>
          </a:xfrm>
          <a:prstGeom prst="rect">
            <a:avLst/>
          </a:prstGeom>
          <a:solidFill>
            <a:schemeClr val="bg1"/>
          </a:solidFill>
        </p:spPr>
        <p:txBody>
          <a:bodyPr wrap="square" rtlCol="0">
            <a:spAutoFit/>
          </a:bodyPr>
          <a:lstStyle/>
          <a:p>
            <a:endParaRPr lang="en-US" dirty="0"/>
          </a:p>
        </p:txBody>
      </p:sp>
      <p:pic>
        <p:nvPicPr>
          <p:cNvPr id="9" name="Picture 8" descr="Logo, company name&#10;&#10;AI-generated content may be incorrect.">
            <a:extLst>
              <a:ext uri="{FF2B5EF4-FFF2-40B4-BE49-F238E27FC236}">
                <a16:creationId xmlns:a16="http://schemas.microsoft.com/office/drawing/2014/main" id="{23B74025-FDB7-8152-C3B5-87358304E7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2631" y="918773"/>
            <a:ext cx="2043827" cy="1367429"/>
          </a:xfrm>
          <a:prstGeom prst="rect">
            <a:avLst/>
          </a:prstGeom>
        </p:spPr>
      </p:pic>
    </p:spTree>
    <p:extLst>
      <p:ext uri="{BB962C8B-B14F-4D97-AF65-F5344CB8AC3E}">
        <p14:creationId xmlns:p14="http://schemas.microsoft.com/office/powerpoint/2010/main" val="2268506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5" name="TextBox 4"/>
          <p:cNvSpPr txBox="1"/>
          <p:nvPr/>
        </p:nvSpPr>
        <p:spPr>
          <a:xfrm>
            <a:off x="3885163" y="303387"/>
            <a:ext cx="7784324" cy="2354491"/>
          </a:xfrm>
          <a:prstGeom prst="rect">
            <a:avLst/>
          </a:prstGeom>
          <a:noFill/>
        </p:spPr>
        <p:txBody>
          <a:bodyPr wrap="square" rtlCol="0">
            <a:spAutoFit/>
          </a:bodyPr>
          <a:lstStyle/>
          <a:p>
            <a:r>
              <a:rPr lang="en-US" sz="2100" dirty="0">
                <a:solidFill>
                  <a:schemeClr val="bg1"/>
                </a:solidFill>
              </a:rPr>
              <a:t>Lorem ipsum dolor sit </a:t>
            </a:r>
            <a:r>
              <a:rPr lang="en-US" sz="2100" dirty="0" err="1">
                <a:solidFill>
                  <a:schemeClr val="bg1"/>
                </a:solidFill>
              </a:rPr>
              <a:t>amet</a:t>
            </a:r>
            <a:r>
              <a:rPr lang="en-US" sz="2100" dirty="0">
                <a:solidFill>
                  <a:schemeClr val="bg1"/>
                </a:solidFill>
              </a:rPr>
              <a:t>, </a:t>
            </a:r>
            <a:r>
              <a:rPr lang="en-US" sz="2100" dirty="0" err="1">
                <a:solidFill>
                  <a:schemeClr val="bg1"/>
                </a:solidFill>
              </a:rPr>
              <a:t>consectetuer</a:t>
            </a:r>
            <a:r>
              <a:rPr lang="en-US" sz="2100" dirty="0">
                <a:solidFill>
                  <a:schemeClr val="bg1"/>
                </a:solidFill>
              </a:rPr>
              <a:t> </a:t>
            </a:r>
            <a:r>
              <a:rPr lang="en-US" sz="2100" dirty="0" err="1">
                <a:solidFill>
                  <a:schemeClr val="bg1"/>
                </a:solidFill>
              </a:rPr>
              <a:t>adipiscing</a:t>
            </a:r>
            <a:r>
              <a:rPr lang="en-US" sz="2100" dirty="0">
                <a:solidFill>
                  <a:schemeClr val="bg1"/>
                </a:solidFill>
              </a:rPr>
              <a:t> </a:t>
            </a:r>
            <a:r>
              <a:rPr lang="en-US" sz="2100" dirty="0" err="1">
                <a:solidFill>
                  <a:schemeClr val="bg1"/>
                </a:solidFill>
              </a:rPr>
              <a:t>elit</a:t>
            </a:r>
            <a:r>
              <a:rPr lang="en-US" sz="2100" dirty="0">
                <a:solidFill>
                  <a:schemeClr val="bg1"/>
                </a:solidFill>
              </a:rPr>
              <a:t>, </a:t>
            </a:r>
            <a:r>
              <a:rPr lang="en-US" sz="2100" dirty="0" err="1">
                <a:solidFill>
                  <a:schemeClr val="bg1"/>
                </a:solidFill>
              </a:rPr>
              <a:t>sed</a:t>
            </a:r>
            <a:r>
              <a:rPr lang="en-US" sz="2100" dirty="0">
                <a:solidFill>
                  <a:schemeClr val="bg1"/>
                </a:solidFill>
              </a:rPr>
              <a:t> </a:t>
            </a:r>
            <a:r>
              <a:rPr lang="en-US" sz="2100" dirty="0" err="1">
                <a:solidFill>
                  <a:schemeClr val="bg1"/>
                </a:solidFill>
              </a:rPr>
              <a:t>diam</a:t>
            </a:r>
            <a:r>
              <a:rPr lang="en-US" sz="2100" dirty="0">
                <a:solidFill>
                  <a:schemeClr val="bg1"/>
                </a:solidFill>
              </a:rPr>
              <a:t> </a:t>
            </a:r>
            <a:r>
              <a:rPr lang="en-US" sz="2100" dirty="0" err="1">
                <a:solidFill>
                  <a:schemeClr val="bg1"/>
                </a:solidFill>
              </a:rPr>
              <a:t>nonummy</a:t>
            </a:r>
            <a:r>
              <a:rPr lang="en-US" sz="2100" dirty="0">
                <a:solidFill>
                  <a:schemeClr val="bg1"/>
                </a:solidFill>
              </a:rPr>
              <a:t> </a:t>
            </a:r>
            <a:r>
              <a:rPr lang="en-US" sz="2100" dirty="0" err="1">
                <a:solidFill>
                  <a:schemeClr val="bg1"/>
                </a:solidFill>
              </a:rPr>
              <a:t>nibh</a:t>
            </a:r>
            <a:r>
              <a:rPr lang="en-US" sz="2100" dirty="0">
                <a:solidFill>
                  <a:schemeClr val="bg1"/>
                </a:solidFill>
              </a:rPr>
              <a:t> </a:t>
            </a:r>
            <a:r>
              <a:rPr lang="en-US" sz="2100" dirty="0" err="1">
                <a:solidFill>
                  <a:schemeClr val="bg1"/>
                </a:solidFill>
              </a:rPr>
              <a:t>euismod</a:t>
            </a:r>
            <a:r>
              <a:rPr lang="en-US" sz="2100" dirty="0">
                <a:solidFill>
                  <a:schemeClr val="bg1"/>
                </a:solidFill>
              </a:rPr>
              <a:t> </a:t>
            </a:r>
            <a:r>
              <a:rPr lang="en-US" sz="2100" dirty="0" err="1">
                <a:solidFill>
                  <a:schemeClr val="bg1"/>
                </a:solidFill>
              </a:rPr>
              <a:t>tincidunt</a:t>
            </a:r>
            <a:r>
              <a:rPr lang="en-US" sz="2100" dirty="0">
                <a:solidFill>
                  <a:schemeClr val="bg1"/>
                </a:solidFill>
              </a:rPr>
              <a:t> </a:t>
            </a:r>
            <a:r>
              <a:rPr lang="en-US" sz="2100" dirty="0" err="1">
                <a:solidFill>
                  <a:schemeClr val="bg1"/>
                </a:solidFill>
              </a:rPr>
              <a:t>ut</a:t>
            </a:r>
            <a:r>
              <a:rPr lang="en-US" sz="2100" dirty="0">
                <a:solidFill>
                  <a:schemeClr val="bg1"/>
                </a:solidFill>
              </a:rPr>
              <a:t> </a:t>
            </a:r>
            <a:r>
              <a:rPr lang="en-US" sz="2100" dirty="0" err="1">
                <a:solidFill>
                  <a:schemeClr val="bg1"/>
                </a:solidFill>
              </a:rPr>
              <a:t>laoreet</a:t>
            </a:r>
            <a:r>
              <a:rPr lang="en-US" sz="2100" dirty="0">
                <a:solidFill>
                  <a:schemeClr val="bg1"/>
                </a:solidFill>
              </a:rPr>
              <a:t> </a:t>
            </a:r>
            <a:r>
              <a:rPr lang="en-US" sz="2100" dirty="0" err="1">
                <a:solidFill>
                  <a:schemeClr val="bg1"/>
                </a:solidFill>
              </a:rPr>
              <a:t>dolore</a:t>
            </a:r>
            <a:r>
              <a:rPr lang="en-US" sz="2100" dirty="0">
                <a:solidFill>
                  <a:schemeClr val="bg1"/>
                </a:solidFill>
              </a:rPr>
              <a:t> magna </a:t>
            </a:r>
            <a:r>
              <a:rPr lang="en-US" sz="2100" dirty="0" err="1">
                <a:solidFill>
                  <a:schemeClr val="bg1"/>
                </a:solidFill>
              </a:rPr>
              <a:t>aliquam</a:t>
            </a:r>
            <a:r>
              <a:rPr lang="en-US" sz="2100" dirty="0">
                <a:solidFill>
                  <a:schemeClr val="bg1"/>
                </a:solidFill>
              </a:rPr>
              <a:t> </a:t>
            </a:r>
            <a:r>
              <a:rPr lang="en-US" sz="2100" dirty="0" err="1">
                <a:solidFill>
                  <a:schemeClr val="bg1"/>
                </a:solidFill>
              </a:rPr>
              <a:t>erat</a:t>
            </a:r>
            <a:r>
              <a:rPr lang="en-US" sz="2100" dirty="0">
                <a:solidFill>
                  <a:schemeClr val="bg1"/>
                </a:solidFill>
              </a:rPr>
              <a:t> </a:t>
            </a:r>
            <a:r>
              <a:rPr lang="en-US" sz="2100" dirty="0" err="1">
                <a:solidFill>
                  <a:schemeClr val="bg1"/>
                </a:solidFill>
              </a:rPr>
              <a:t>volutpat</a:t>
            </a:r>
            <a:r>
              <a:rPr lang="en-US" sz="2100" dirty="0">
                <a:solidFill>
                  <a:schemeClr val="bg1"/>
                </a:solidFill>
              </a:rPr>
              <a:t>. </a:t>
            </a:r>
            <a:r>
              <a:rPr lang="en-US" sz="2100" dirty="0" err="1">
                <a:solidFill>
                  <a:schemeClr val="bg1"/>
                </a:solidFill>
              </a:rPr>
              <a:t>Ut</a:t>
            </a:r>
            <a:r>
              <a:rPr lang="en-US" sz="2100" dirty="0">
                <a:solidFill>
                  <a:schemeClr val="bg1"/>
                </a:solidFill>
              </a:rPr>
              <a:t> </a:t>
            </a:r>
            <a:r>
              <a:rPr lang="en-US" sz="2100" dirty="0" err="1">
                <a:solidFill>
                  <a:schemeClr val="bg1"/>
                </a:solidFill>
              </a:rPr>
              <a:t>wisi</a:t>
            </a:r>
            <a:r>
              <a:rPr lang="en-US" sz="2100" dirty="0">
                <a:solidFill>
                  <a:schemeClr val="bg1"/>
                </a:solidFill>
              </a:rPr>
              <a:t> </a:t>
            </a:r>
            <a:r>
              <a:rPr lang="en-US" sz="2100" dirty="0" err="1">
                <a:solidFill>
                  <a:schemeClr val="bg1"/>
                </a:solidFill>
              </a:rPr>
              <a:t>enim</a:t>
            </a:r>
            <a:r>
              <a:rPr lang="en-US" sz="2100" dirty="0">
                <a:solidFill>
                  <a:schemeClr val="bg1"/>
                </a:solidFill>
              </a:rPr>
              <a:t> ad minim </a:t>
            </a:r>
            <a:r>
              <a:rPr lang="en-US" sz="2100" dirty="0" err="1">
                <a:solidFill>
                  <a:schemeClr val="bg1"/>
                </a:solidFill>
              </a:rPr>
              <a:t>veniam</a:t>
            </a:r>
            <a:r>
              <a:rPr lang="en-US" sz="2100" dirty="0">
                <a:solidFill>
                  <a:schemeClr val="bg1"/>
                </a:solidFill>
              </a:rPr>
              <a:t>, </a:t>
            </a:r>
            <a:r>
              <a:rPr lang="en-US" sz="2100" dirty="0" err="1">
                <a:solidFill>
                  <a:schemeClr val="bg1"/>
                </a:solidFill>
              </a:rPr>
              <a:t>quis</a:t>
            </a:r>
            <a:r>
              <a:rPr lang="en-US" sz="2100" dirty="0">
                <a:solidFill>
                  <a:schemeClr val="bg1"/>
                </a:solidFill>
              </a:rPr>
              <a:t> </a:t>
            </a:r>
            <a:r>
              <a:rPr lang="en-US" sz="2100" dirty="0" err="1">
                <a:solidFill>
                  <a:schemeClr val="bg1"/>
                </a:solidFill>
              </a:rPr>
              <a:t>nostrud</a:t>
            </a:r>
            <a:r>
              <a:rPr lang="en-US" sz="2100" dirty="0">
                <a:solidFill>
                  <a:schemeClr val="bg1"/>
                </a:solidFill>
              </a:rPr>
              <a:t> </a:t>
            </a:r>
            <a:r>
              <a:rPr lang="en-US" sz="2100" dirty="0" err="1">
                <a:solidFill>
                  <a:schemeClr val="bg1"/>
                </a:solidFill>
              </a:rPr>
              <a:t>exerci</a:t>
            </a:r>
            <a:r>
              <a:rPr lang="en-US" sz="2100" dirty="0">
                <a:solidFill>
                  <a:schemeClr val="bg1"/>
                </a:solidFill>
              </a:rPr>
              <a:t> </a:t>
            </a:r>
            <a:r>
              <a:rPr lang="en-US" sz="2100" dirty="0" err="1">
                <a:solidFill>
                  <a:schemeClr val="bg1"/>
                </a:solidFill>
              </a:rPr>
              <a:t>tation</a:t>
            </a:r>
            <a:r>
              <a:rPr lang="en-US" sz="2100" dirty="0">
                <a:solidFill>
                  <a:schemeClr val="bg1"/>
                </a:solidFill>
              </a:rPr>
              <a:t> </a:t>
            </a:r>
            <a:r>
              <a:rPr lang="en-US" sz="2100" dirty="0" err="1">
                <a:solidFill>
                  <a:schemeClr val="bg1"/>
                </a:solidFill>
              </a:rPr>
              <a:t>ullamcorper</a:t>
            </a:r>
            <a:r>
              <a:rPr lang="en-US" sz="2100" dirty="0">
                <a:solidFill>
                  <a:schemeClr val="bg1"/>
                </a:solidFill>
              </a:rPr>
              <a:t> </a:t>
            </a:r>
            <a:r>
              <a:rPr lang="en-US" sz="2100" dirty="0" err="1">
                <a:solidFill>
                  <a:schemeClr val="bg1"/>
                </a:solidFill>
              </a:rPr>
              <a:t>suscipit</a:t>
            </a:r>
            <a:r>
              <a:rPr lang="en-US" sz="2100" dirty="0">
                <a:solidFill>
                  <a:schemeClr val="bg1"/>
                </a:solidFill>
              </a:rPr>
              <a:t> </a:t>
            </a:r>
            <a:r>
              <a:rPr lang="en-US" sz="2100" dirty="0" err="1">
                <a:solidFill>
                  <a:schemeClr val="bg1"/>
                </a:solidFill>
              </a:rPr>
              <a:t>lobortis</a:t>
            </a:r>
            <a:r>
              <a:rPr lang="en-US" sz="2100" dirty="0">
                <a:solidFill>
                  <a:schemeClr val="bg1"/>
                </a:solidFill>
              </a:rPr>
              <a:t> </a:t>
            </a:r>
            <a:r>
              <a:rPr lang="en-US" sz="2100" dirty="0" err="1">
                <a:solidFill>
                  <a:schemeClr val="bg1"/>
                </a:solidFill>
              </a:rPr>
              <a:t>nisl</a:t>
            </a:r>
            <a:r>
              <a:rPr lang="en-US" sz="2100" dirty="0">
                <a:solidFill>
                  <a:schemeClr val="bg1"/>
                </a:solidFill>
              </a:rPr>
              <a:t> </a:t>
            </a:r>
            <a:r>
              <a:rPr lang="en-US" sz="2100" dirty="0" err="1">
                <a:solidFill>
                  <a:schemeClr val="bg1"/>
                </a:solidFill>
              </a:rPr>
              <a:t>ut</a:t>
            </a:r>
            <a:r>
              <a:rPr lang="en-US" sz="2100" dirty="0">
                <a:solidFill>
                  <a:schemeClr val="bg1"/>
                </a:solidFill>
              </a:rPr>
              <a:t> </a:t>
            </a:r>
            <a:r>
              <a:rPr lang="en-US" sz="2100" dirty="0" err="1">
                <a:solidFill>
                  <a:schemeClr val="bg1"/>
                </a:solidFill>
              </a:rPr>
              <a:t>aliquip</a:t>
            </a:r>
            <a:r>
              <a:rPr lang="en-US" sz="2100" dirty="0">
                <a:solidFill>
                  <a:schemeClr val="bg1"/>
                </a:solidFill>
              </a:rPr>
              <a:t> ex </a:t>
            </a:r>
            <a:r>
              <a:rPr lang="en-US" sz="2100" dirty="0" err="1">
                <a:solidFill>
                  <a:schemeClr val="bg1"/>
                </a:solidFill>
              </a:rPr>
              <a:t>ea</a:t>
            </a:r>
            <a:r>
              <a:rPr lang="en-US" sz="2100" dirty="0">
                <a:solidFill>
                  <a:schemeClr val="bg1"/>
                </a:solidFill>
              </a:rPr>
              <a:t> </a:t>
            </a:r>
            <a:r>
              <a:rPr lang="en-US" sz="2100" dirty="0" err="1">
                <a:solidFill>
                  <a:schemeClr val="bg1"/>
                </a:solidFill>
              </a:rPr>
              <a:t>commodo</a:t>
            </a:r>
            <a:r>
              <a:rPr lang="en-US" sz="2100" dirty="0">
                <a:solidFill>
                  <a:schemeClr val="bg1"/>
                </a:solidFill>
              </a:rPr>
              <a:t> </a:t>
            </a:r>
            <a:r>
              <a:rPr lang="en-US" sz="2100" dirty="0" err="1">
                <a:solidFill>
                  <a:schemeClr val="bg1"/>
                </a:solidFill>
              </a:rPr>
              <a:t>consequat</a:t>
            </a:r>
            <a:r>
              <a:rPr lang="en-US" sz="2100" dirty="0">
                <a:solidFill>
                  <a:schemeClr val="bg1"/>
                </a:solidFill>
              </a:rPr>
              <a:t>. </a:t>
            </a:r>
            <a:r>
              <a:rPr lang="en-US" sz="2100" dirty="0" err="1">
                <a:solidFill>
                  <a:schemeClr val="bg1"/>
                </a:solidFill>
              </a:rPr>
              <a:t>Duis</a:t>
            </a:r>
            <a:r>
              <a:rPr lang="en-US" sz="2100" dirty="0">
                <a:solidFill>
                  <a:schemeClr val="bg1"/>
                </a:solidFill>
              </a:rPr>
              <a:t> </a:t>
            </a:r>
            <a:r>
              <a:rPr lang="en-US" sz="2100" dirty="0" err="1">
                <a:solidFill>
                  <a:schemeClr val="bg1"/>
                </a:solidFill>
              </a:rPr>
              <a:t>autem</a:t>
            </a:r>
            <a:r>
              <a:rPr lang="en-US" sz="2100" dirty="0">
                <a:solidFill>
                  <a:schemeClr val="bg1"/>
                </a:solidFill>
              </a:rPr>
              <a:t> </a:t>
            </a:r>
            <a:r>
              <a:rPr lang="en-US" sz="2100" dirty="0" err="1">
                <a:solidFill>
                  <a:schemeClr val="bg1"/>
                </a:solidFill>
              </a:rPr>
              <a:t>vel</a:t>
            </a:r>
            <a:r>
              <a:rPr lang="en-US" sz="2100" dirty="0">
                <a:solidFill>
                  <a:schemeClr val="bg1"/>
                </a:solidFill>
              </a:rPr>
              <a:t> </a:t>
            </a:r>
            <a:r>
              <a:rPr lang="en-US" sz="2100" dirty="0" err="1">
                <a:solidFill>
                  <a:schemeClr val="bg1"/>
                </a:solidFill>
              </a:rPr>
              <a:t>eum</a:t>
            </a:r>
            <a:r>
              <a:rPr lang="en-US" sz="2100" dirty="0">
                <a:solidFill>
                  <a:schemeClr val="bg1"/>
                </a:solidFill>
              </a:rPr>
              <a:t> </a:t>
            </a:r>
            <a:r>
              <a:rPr lang="en-US" sz="2100" dirty="0" err="1">
                <a:solidFill>
                  <a:schemeClr val="bg1"/>
                </a:solidFill>
              </a:rPr>
              <a:t>iriure</a:t>
            </a:r>
            <a:r>
              <a:rPr lang="en-US" sz="2100" dirty="0">
                <a:solidFill>
                  <a:schemeClr val="bg1"/>
                </a:solidFill>
              </a:rPr>
              <a:t> dolor in </a:t>
            </a:r>
            <a:r>
              <a:rPr lang="en-US" sz="2100" dirty="0" err="1">
                <a:solidFill>
                  <a:schemeClr val="bg1"/>
                </a:solidFill>
              </a:rPr>
              <a:t>hendrerit</a:t>
            </a:r>
            <a:r>
              <a:rPr lang="en-US" sz="2100" dirty="0">
                <a:solidFill>
                  <a:schemeClr val="bg1"/>
                </a:solidFill>
              </a:rPr>
              <a:t> in </a:t>
            </a:r>
            <a:r>
              <a:rPr lang="en-US" sz="2100" dirty="0" err="1">
                <a:solidFill>
                  <a:schemeClr val="bg1"/>
                </a:solidFill>
              </a:rPr>
              <a:t>vulputate</a:t>
            </a:r>
            <a:r>
              <a:rPr lang="en-US" sz="2100" dirty="0">
                <a:solidFill>
                  <a:schemeClr val="bg1"/>
                </a:solidFill>
              </a:rPr>
              <a:t> </a:t>
            </a:r>
            <a:r>
              <a:rPr lang="en-US" sz="2100" dirty="0" err="1">
                <a:solidFill>
                  <a:schemeClr val="bg1"/>
                </a:solidFill>
              </a:rPr>
              <a:t>velit</a:t>
            </a:r>
            <a:r>
              <a:rPr lang="en-US" sz="2100" dirty="0">
                <a:solidFill>
                  <a:schemeClr val="bg1"/>
                </a:solidFill>
              </a:rPr>
              <a:t> </a:t>
            </a:r>
            <a:r>
              <a:rPr lang="en-US" sz="2100" dirty="0" err="1">
                <a:solidFill>
                  <a:schemeClr val="bg1"/>
                </a:solidFill>
              </a:rPr>
              <a:t>esse</a:t>
            </a:r>
            <a:r>
              <a:rPr lang="en-US" sz="2100" dirty="0">
                <a:solidFill>
                  <a:schemeClr val="bg1"/>
                </a:solidFill>
              </a:rPr>
              <a:t> </a:t>
            </a:r>
            <a:r>
              <a:rPr lang="en-US" sz="2100" dirty="0" err="1">
                <a:solidFill>
                  <a:schemeClr val="bg1"/>
                </a:solidFill>
              </a:rPr>
              <a:t>molestie</a:t>
            </a:r>
            <a:r>
              <a:rPr lang="en-US" sz="2100" dirty="0">
                <a:solidFill>
                  <a:schemeClr val="bg1"/>
                </a:solidFill>
              </a:rPr>
              <a:t> </a:t>
            </a:r>
            <a:r>
              <a:rPr lang="en-US" sz="2100" dirty="0" err="1">
                <a:solidFill>
                  <a:schemeClr val="bg1"/>
                </a:solidFill>
              </a:rPr>
              <a:t>consequat</a:t>
            </a:r>
            <a:r>
              <a:rPr lang="en-US" sz="2100" dirty="0">
                <a:solidFill>
                  <a:schemeClr val="bg1"/>
                </a:solidFill>
              </a:rPr>
              <a:t>, </a:t>
            </a:r>
            <a:r>
              <a:rPr lang="en-US" sz="2100" dirty="0" err="1">
                <a:solidFill>
                  <a:schemeClr val="bg1"/>
                </a:solidFill>
              </a:rPr>
              <a:t>vel</a:t>
            </a:r>
            <a:r>
              <a:rPr lang="en-US" sz="2100" dirty="0">
                <a:solidFill>
                  <a:schemeClr val="bg1"/>
                </a:solidFill>
              </a:rPr>
              <a:t> </a:t>
            </a:r>
            <a:r>
              <a:rPr lang="en-US" sz="2100" dirty="0" err="1">
                <a:solidFill>
                  <a:schemeClr val="bg1"/>
                </a:solidFill>
              </a:rPr>
              <a:t>illum</a:t>
            </a:r>
            <a:r>
              <a:rPr lang="en-US" sz="2100" dirty="0">
                <a:solidFill>
                  <a:schemeClr val="bg1"/>
                </a:solidFill>
              </a:rPr>
              <a:t> </a:t>
            </a:r>
            <a:r>
              <a:rPr lang="en-US" sz="2100" dirty="0" err="1">
                <a:solidFill>
                  <a:schemeClr val="bg1"/>
                </a:solidFill>
              </a:rPr>
              <a:t>dolore</a:t>
            </a:r>
            <a:r>
              <a:rPr lang="en-US" sz="2100" dirty="0">
                <a:solidFill>
                  <a:schemeClr val="bg1"/>
                </a:solidFill>
              </a:rPr>
              <a:t> </a:t>
            </a:r>
            <a:r>
              <a:rPr lang="en-US" sz="2100" dirty="0" err="1">
                <a:solidFill>
                  <a:schemeClr val="bg1"/>
                </a:solidFill>
              </a:rPr>
              <a:t>eu</a:t>
            </a:r>
            <a:r>
              <a:rPr lang="en-US" sz="2100" dirty="0">
                <a:solidFill>
                  <a:schemeClr val="bg1"/>
                </a:solidFill>
              </a:rPr>
              <a:t> </a:t>
            </a:r>
            <a:r>
              <a:rPr lang="en-US" sz="2100" dirty="0" err="1">
                <a:solidFill>
                  <a:schemeClr val="bg1"/>
                </a:solidFill>
              </a:rPr>
              <a:t>feugiat</a:t>
            </a:r>
            <a:r>
              <a:rPr lang="en-US" sz="2100" dirty="0">
                <a:solidFill>
                  <a:schemeClr val="bg1"/>
                </a:solidFill>
              </a:rPr>
              <a:t> </a:t>
            </a:r>
            <a:r>
              <a:rPr lang="en-US" sz="2100" dirty="0" err="1">
                <a:solidFill>
                  <a:schemeClr val="bg1"/>
                </a:solidFill>
              </a:rPr>
              <a:t>nulla</a:t>
            </a:r>
            <a:r>
              <a:rPr lang="en-US" sz="2100" dirty="0">
                <a:solidFill>
                  <a:schemeClr val="bg1"/>
                </a:solidFill>
              </a:rPr>
              <a:t> </a:t>
            </a:r>
            <a:r>
              <a:rPr lang="en-US" sz="2100" dirty="0" err="1">
                <a:solidFill>
                  <a:schemeClr val="bg1"/>
                </a:solidFill>
              </a:rPr>
              <a:t>facilisis</a:t>
            </a:r>
            <a:r>
              <a:rPr lang="en-US" sz="2100" dirty="0">
                <a:solidFill>
                  <a:schemeClr val="bg1"/>
                </a:solidFill>
              </a:rPr>
              <a:t> at </a:t>
            </a:r>
            <a:r>
              <a:rPr lang="en-US" sz="2100" dirty="0" err="1">
                <a:solidFill>
                  <a:schemeClr val="bg1"/>
                </a:solidFill>
              </a:rPr>
              <a:t>vero</a:t>
            </a:r>
            <a:r>
              <a:rPr lang="en-US" sz="2100" dirty="0">
                <a:solidFill>
                  <a:schemeClr val="bg1"/>
                </a:solidFill>
              </a:rPr>
              <a:t> </a:t>
            </a:r>
            <a:r>
              <a:rPr lang="en-US" sz="2100" dirty="0" err="1">
                <a:solidFill>
                  <a:schemeClr val="bg1"/>
                </a:solidFill>
              </a:rPr>
              <a:t>eros</a:t>
            </a:r>
            <a:r>
              <a:rPr lang="en-US" sz="2100" dirty="0">
                <a:solidFill>
                  <a:schemeClr val="bg1"/>
                </a:solidFill>
              </a:rPr>
              <a:t> et </a:t>
            </a:r>
            <a:r>
              <a:rPr lang="en-US" sz="2100" dirty="0" err="1">
                <a:solidFill>
                  <a:schemeClr val="bg1"/>
                </a:solidFill>
              </a:rPr>
              <a:t>accumsan</a:t>
            </a:r>
            <a:r>
              <a:rPr lang="en-US" sz="2100" dirty="0">
                <a:solidFill>
                  <a:schemeClr val="bg1"/>
                </a:solidFill>
              </a:rPr>
              <a:t> et </a:t>
            </a:r>
            <a:r>
              <a:rPr lang="en-US" sz="2100" dirty="0" err="1">
                <a:solidFill>
                  <a:schemeClr val="bg1"/>
                </a:solidFill>
              </a:rPr>
              <a:t>iusto</a:t>
            </a:r>
            <a:r>
              <a:rPr lang="en-US" sz="2100" dirty="0">
                <a:solidFill>
                  <a:schemeClr val="bg1"/>
                </a:solidFill>
              </a:rPr>
              <a:t> </a:t>
            </a:r>
            <a:r>
              <a:rPr lang="en-US" sz="2100" dirty="0" err="1">
                <a:solidFill>
                  <a:schemeClr val="bg1"/>
                </a:solidFill>
              </a:rPr>
              <a:t>odio</a:t>
            </a:r>
            <a:r>
              <a:rPr lang="en-US" sz="2100" dirty="0">
                <a:solidFill>
                  <a:schemeClr val="bg1"/>
                </a:solidFill>
              </a:rPr>
              <a:t>.</a:t>
            </a:r>
          </a:p>
        </p:txBody>
      </p:sp>
      <p:sp>
        <p:nvSpPr>
          <p:cNvPr id="7" name="TextBox 6"/>
          <p:cNvSpPr txBox="1"/>
          <p:nvPr/>
        </p:nvSpPr>
        <p:spPr>
          <a:xfrm>
            <a:off x="254437" y="3043000"/>
            <a:ext cx="11684718" cy="677108"/>
          </a:xfrm>
          <a:prstGeom prst="rect">
            <a:avLst/>
          </a:prstGeom>
          <a:noFill/>
        </p:spPr>
        <p:txBody>
          <a:bodyPr wrap="square" rtlCol="0">
            <a:spAutoFit/>
          </a:bodyPr>
          <a:lstStyle/>
          <a:p>
            <a:pPr algn="ctr"/>
            <a:r>
              <a:rPr lang="en-US" sz="3800" dirty="0">
                <a:solidFill>
                  <a:schemeClr val="bg1"/>
                </a:solidFill>
              </a:rPr>
              <a:t>Development/Subject WELCOME can go here.</a:t>
            </a:r>
          </a:p>
        </p:txBody>
      </p:sp>
      <p:sp>
        <p:nvSpPr>
          <p:cNvPr id="8" name="TextBox 7"/>
          <p:cNvSpPr txBox="1"/>
          <p:nvPr/>
        </p:nvSpPr>
        <p:spPr>
          <a:xfrm>
            <a:off x="11179534" y="6329238"/>
            <a:ext cx="453224" cy="507831"/>
          </a:xfrm>
          <a:prstGeom prst="rect">
            <a:avLst/>
          </a:prstGeom>
          <a:noFill/>
        </p:spPr>
        <p:txBody>
          <a:bodyPr wrap="square" rtlCol="0">
            <a:spAutoFit/>
          </a:bodyPr>
          <a:lstStyle/>
          <a:p>
            <a:pPr algn="ctr"/>
            <a:r>
              <a:rPr lang="en-US" sz="2700" dirty="0">
                <a:solidFill>
                  <a:schemeClr val="bg1"/>
                </a:solidFill>
              </a:rPr>
              <a:t>#</a:t>
            </a:r>
          </a:p>
        </p:txBody>
      </p:sp>
      <p:sp>
        <p:nvSpPr>
          <p:cNvPr id="6" name="TextBox 5">
            <a:extLst>
              <a:ext uri="{FF2B5EF4-FFF2-40B4-BE49-F238E27FC236}">
                <a16:creationId xmlns:a16="http://schemas.microsoft.com/office/drawing/2014/main" id="{91FF1FFA-2265-12D2-EC5E-2343DEF235BD}"/>
              </a:ext>
            </a:extLst>
          </p:cNvPr>
          <p:cNvSpPr txBox="1"/>
          <p:nvPr/>
        </p:nvSpPr>
        <p:spPr>
          <a:xfrm>
            <a:off x="254437" y="5120640"/>
            <a:ext cx="2610683" cy="1391920"/>
          </a:xfrm>
          <a:prstGeom prst="rect">
            <a:avLst/>
          </a:prstGeom>
          <a:solidFill>
            <a:srgbClr val="003A6A"/>
          </a:solidFill>
        </p:spPr>
        <p:txBody>
          <a:bodyPr wrap="square" rtlCol="0">
            <a:spAutoFit/>
          </a:bodyPr>
          <a:lstStyle/>
          <a:p>
            <a:endParaRPr lang="en-US" dirty="0"/>
          </a:p>
        </p:txBody>
      </p:sp>
      <p:pic>
        <p:nvPicPr>
          <p:cNvPr id="10" name="Picture 9" descr="Logo, company name&#10;&#10;AI-generated content may be incorrect.">
            <a:extLst>
              <a:ext uri="{FF2B5EF4-FFF2-40B4-BE49-F238E27FC236}">
                <a16:creationId xmlns:a16="http://schemas.microsoft.com/office/drawing/2014/main" id="{DDA33B10-7C5F-BD2F-F504-461FE9A519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637" y="4958403"/>
            <a:ext cx="2116282" cy="1415905"/>
          </a:xfrm>
          <a:prstGeom prst="rect">
            <a:avLst/>
          </a:prstGeom>
        </p:spPr>
      </p:pic>
    </p:spTree>
    <p:extLst>
      <p:ext uri="{BB962C8B-B14F-4D97-AF65-F5344CB8AC3E}">
        <p14:creationId xmlns:p14="http://schemas.microsoft.com/office/powerpoint/2010/main" val="90722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1E4ED9-34B1-439E-8E32-068CA62CC24F}"/>
              </a:ext>
            </a:extLst>
          </p:cNvPr>
          <p:cNvSpPr/>
          <p:nvPr/>
        </p:nvSpPr>
        <p:spPr>
          <a:xfrm>
            <a:off x="0" y="829762"/>
            <a:ext cx="12192000" cy="472111"/>
          </a:xfrm>
          <a:prstGeom prst="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06DB230-E7AB-4F96-9CCA-8C6B24EEBA21}"/>
              </a:ext>
            </a:extLst>
          </p:cNvPr>
          <p:cNvSpPr txBox="1"/>
          <p:nvPr/>
        </p:nvSpPr>
        <p:spPr>
          <a:xfrm>
            <a:off x="381724" y="109883"/>
            <a:ext cx="4544738"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all" spc="0" normalizeH="0" baseline="0" noProof="0" dirty="0">
                <a:ln>
                  <a:noFill/>
                </a:ln>
                <a:solidFill>
                  <a:srgbClr val="003A6A"/>
                </a:solidFill>
                <a:effectLst/>
                <a:uLnTx/>
                <a:uFillTx/>
                <a:latin typeface="Calibri" panose="020F0502020204030204"/>
                <a:ea typeface="+mn-ea"/>
                <a:cs typeface="+mn-cs"/>
              </a:rPr>
              <a:t>Subject Title</a:t>
            </a:r>
          </a:p>
        </p:txBody>
      </p:sp>
      <p:sp>
        <p:nvSpPr>
          <p:cNvPr id="12" name="TextBox 11">
            <a:extLst>
              <a:ext uri="{FF2B5EF4-FFF2-40B4-BE49-F238E27FC236}">
                <a16:creationId xmlns:a16="http://schemas.microsoft.com/office/drawing/2014/main" id="{246E9EFD-CEE2-4E81-AF5A-D3A15C0B9D25}"/>
              </a:ext>
            </a:extLst>
          </p:cNvPr>
          <p:cNvSpPr txBox="1"/>
          <p:nvPr/>
        </p:nvSpPr>
        <p:spPr>
          <a:xfrm>
            <a:off x="437219" y="758694"/>
            <a:ext cx="6503793"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all" spc="0" normalizeH="0" baseline="0" noProof="0" dirty="0">
                <a:ln>
                  <a:noFill/>
                </a:ln>
                <a:solidFill>
                  <a:prstClr val="white"/>
                </a:solidFill>
                <a:effectLst/>
                <a:uLnTx/>
                <a:uFillTx/>
                <a:latin typeface="Calibri" panose="020F0502020204030204"/>
                <a:ea typeface="+mn-ea"/>
                <a:cs typeface="+mn-cs"/>
              </a:rPr>
              <a:t>CAN Be Placed Here If You Like</a:t>
            </a:r>
          </a:p>
        </p:txBody>
      </p:sp>
      <p:sp>
        <p:nvSpPr>
          <p:cNvPr id="20" name="object 2">
            <a:extLst>
              <a:ext uri="{FF2B5EF4-FFF2-40B4-BE49-F238E27FC236}">
                <a16:creationId xmlns:a16="http://schemas.microsoft.com/office/drawing/2014/main" id="{FB6A1973-C354-41DC-9665-A342D6302E00}"/>
              </a:ext>
            </a:extLst>
          </p:cNvPr>
          <p:cNvSpPr txBox="1"/>
          <p:nvPr/>
        </p:nvSpPr>
        <p:spPr>
          <a:xfrm>
            <a:off x="1003087" y="2509567"/>
            <a:ext cx="1682481" cy="715581"/>
          </a:xfrm>
          <a:prstGeom prst="rect">
            <a:avLst/>
          </a:prstGeom>
        </p:spPr>
        <p:txBody>
          <a:bodyPr vert="horz" wrap="square" lIns="0" tIns="43180" rIns="0" bIns="0" rtlCol="0">
            <a:spAutoFit/>
          </a:bodyPr>
          <a:lstStyle/>
          <a:p>
            <a:pPr marL="12700" marR="0" lvl="0" indent="0" algn="l" defTabSz="914400" rtl="0" eaLnBrk="1" fontAlgn="auto" latinLnBrk="0" hangingPunct="1">
              <a:lnSpc>
                <a:spcPct val="100000"/>
              </a:lnSpc>
              <a:spcBef>
                <a:spcPts val="340"/>
              </a:spcBef>
              <a:spcAft>
                <a:spcPts val="0"/>
              </a:spcAft>
              <a:buClrTx/>
              <a:buSzTx/>
              <a:buFontTx/>
              <a:buNone/>
              <a:tabLst/>
              <a:defRPr/>
            </a:pPr>
            <a:r>
              <a:rPr kumimoji="0" lang="en-US" sz="1200" b="1" i="0" u="none" strike="noStrike" kern="1200" cap="none" spc="-30" normalizeH="0" baseline="0" noProof="0" dirty="0">
                <a:ln>
                  <a:noFill/>
                </a:ln>
                <a:solidFill>
                  <a:srgbClr val="208CCC"/>
                </a:solidFill>
                <a:effectLst/>
                <a:uLnTx/>
                <a:uFillTx/>
                <a:latin typeface="Calibri" panose="020F0502020204030204"/>
                <a:ea typeface="+mn-ea"/>
                <a:cs typeface="Myriad Pro Cond"/>
              </a:rPr>
              <a:t>Subtitle can go here</a:t>
            </a:r>
            <a:endParaRPr kumimoji="0" sz="1200" b="1"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12700" marR="5080" lvl="0">
              <a:lnSpc>
                <a:spcPts val="900"/>
              </a:lnSpc>
              <a:spcBef>
                <a:spcPts val="240"/>
              </a:spcBef>
              <a:defRPr/>
            </a:pPr>
            <a:r>
              <a:rPr lang="en-US" sz="800" dirty="0">
                <a:solidFill>
                  <a:schemeClr val="tx1">
                    <a:lumMod val="50000"/>
                    <a:lumOff val="50000"/>
                  </a:schemeClr>
                </a:solidFill>
              </a:rPr>
              <a:t>Lorem ipsum dolor sit </a:t>
            </a:r>
            <a:r>
              <a:rPr lang="en-US" sz="800" dirty="0" err="1">
                <a:solidFill>
                  <a:schemeClr val="tx1">
                    <a:lumMod val="50000"/>
                    <a:lumOff val="50000"/>
                  </a:schemeClr>
                </a:solidFill>
              </a:rPr>
              <a:t>amet</a:t>
            </a:r>
            <a:r>
              <a:rPr lang="en-US" sz="800" dirty="0">
                <a:solidFill>
                  <a:schemeClr val="tx1">
                    <a:lumMod val="50000"/>
                    <a:lumOff val="50000"/>
                  </a:schemeClr>
                </a:solidFill>
              </a:rPr>
              <a:t>, </a:t>
            </a:r>
            <a:r>
              <a:rPr lang="en-US" sz="800" dirty="0" err="1">
                <a:solidFill>
                  <a:schemeClr val="tx1">
                    <a:lumMod val="50000"/>
                    <a:lumOff val="50000"/>
                  </a:schemeClr>
                </a:solidFill>
              </a:rPr>
              <a:t>consectuer</a:t>
            </a:r>
            <a:r>
              <a:rPr lang="en-US" sz="800" dirty="0">
                <a:solidFill>
                  <a:schemeClr val="tx1">
                    <a:lumMod val="50000"/>
                    <a:lumOff val="50000"/>
                  </a:schemeClr>
                </a:solidFill>
              </a:rPr>
              <a:t> </a:t>
            </a:r>
            <a:r>
              <a:rPr lang="en-US" sz="800" dirty="0" err="1">
                <a:solidFill>
                  <a:schemeClr val="tx1">
                    <a:lumMod val="50000"/>
                    <a:lumOff val="50000"/>
                  </a:schemeClr>
                </a:solidFill>
              </a:rPr>
              <a:t>adipiscing</a:t>
            </a:r>
            <a:r>
              <a:rPr lang="en-US" sz="800" dirty="0">
                <a:solidFill>
                  <a:schemeClr val="tx1">
                    <a:lumMod val="50000"/>
                    <a:lumOff val="50000"/>
                  </a:schemeClr>
                </a:solidFill>
              </a:rPr>
              <a:t> </a:t>
            </a:r>
            <a:r>
              <a:rPr lang="en-US" sz="800" dirty="0" err="1">
                <a:solidFill>
                  <a:schemeClr val="tx1">
                    <a:lumMod val="50000"/>
                    <a:lumOff val="50000"/>
                  </a:schemeClr>
                </a:solidFill>
              </a:rPr>
              <a:t>elit</a:t>
            </a:r>
            <a:r>
              <a:rPr lang="en-US" sz="800" dirty="0">
                <a:solidFill>
                  <a:schemeClr val="tx1">
                    <a:lumMod val="50000"/>
                    <a:lumOff val="50000"/>
                  </a:schemeClr>
                </a:solidFill>
              </a:rPr>
              <a:t>, </a:t>
            </a:r>
            <a:r>
              <a:rPr lang="en-US" sz="800" dirty="0" err="1">
                <a:solidFill>
                  <a:schemeClr val="tx1">
                    <a:lumMod val="50000"/>
                    <a:lumOff val="50000"/>
                  </a:schemeClr>
                </a:solidFill>
              </a:rPr>
              <a:t>sed</a:t>
            </a:r>
            <a:r>
              <a:rPr lang="en-US" sz="800" dirty="0">
                <a:solidFill>
                  <a:schemeClr val="tx1">
                    <a:lumMod val="50000"/>
                    <a:lumOff val="50000"/>
                  </a:schemeClr>
                </a:solidFill>
              </a:rPr>
              <a:t> </a:t>
            </a:r>
            <a:r>
              <a:rPr lang="en-US" sz="800" dirty="0" err="1">
                <a:solidFill>
                  <a:schemeClr val="tx1">
                    <a:lumMod val="50000"/>
                    <a:lumOff val="50000"/>
                  </a:schemeClr>
                </a:solidFill>
              </a:rPr>
              <a:t>diam</a:t>
            </a:r>
            <a:r>
              <a:rPr lang="en-US" sz="800" dirty="0">
                <a:solidFill>
                  <a:schemeClr val="tx1">
                    <a:lumMod val="50000"/>
                    <a:lumOff val="50000"/>
                  </a:schemeClr>
                </a:solidFill>
              </a:rPr>
              <a:t> </a:t>
            </a:r>
            <a:r>
              <a:rPr lang="en-US" sz="800" dirty="0" err="1">
                <a:solidFill>
                  <a:schemeClr val="tx1">
                    <a:lumMod val="50000"/>
                    <a:lumOff val="50000"/>
                  </a:schemeClr>
                </a:solidFill>
              </a:rPr>
              <a:t>nonummy</a:t>
            </a:r>
            <a:r>
              <a:rPr lang="en-US" sz="800" dirty="0">
                <a:solidFill>
                  <a:schemeClr val="tx1">
                    <a:lumMod val="50000"/>
                    <a:lumOff val="50000"/>
                  </a:schemeClr>
                </a:solidFill>
              </a:rPr>
              <a:t> </a:t>
            </a:r>
            <a:r>
              <a:rPr lang="en-US" sz="800" dirty="0" err="1">
                <a:solidFill>
                  <a:schemeClr val="tx1">
                    <a:lumMod val="50000"/>
                    <a:lumOff val="50000"/>
                  </a:schemeClr>
                </a:solidFill>
              </a:rPr>
              <a:t>nibh</a:t>
            </a:r>
            <a:r>
              <a:rPr lang="en-US" sz="800" dirty="0">
                <a:solidFill>
                  <a:schemeClr val="tx1">
                    <a:lumMod val="50000"/>
                    <a:lumOff val="50000"/>
                  </a:schemeClr>
                </a:solidFill>
              </a:rPr>
              <a:t> </a:t>
            </a:r>
            <a:r>
              <a:rPr lang="en-US" sz="800" dirty="0" err="1">
                <a:solidFill>
                  <a:schemeClr val="tx1">
                    <a:lumMod val="50000"/>
                    <a:lumOff val="50000"/>
                  </a:schemeClr>
                </a:solidFill>
              </a:rPr>
              <a:t>euismod</a:t>
            </a:r>
            <a:r>
              <a:rPr lang="en-US" sz="800" dirty="0">
                <a:solidFill>
                  <a:schemeClr val="tx1">
                    <a:lumMod val="50000"/>
                    <a:lumOff val="50000"/>
                  </a:schemeClr>
                </a:solidFill>
              </a:rPr>
              <a:t> </a:t>
            </a:r>
            <a:r>
              <a:rPr lang="en-US" sz="800" dirty="0" err="1">
                <a:solidFill>
                  <a:schemeClr val="tx1">
                    <a:lumMod val="50000"/>
                    <a:lumOff val="50000"/>
                  </a:schemeClr>
                </a:solidFill>
              </a:rPr>
              <a:t>tincidunt</a:t>
            </a:r>
            <a:r>
              <a:rPr lang="en-US" sz="800" dirty="0">
                <a:solidFill>
                  <a:schemeClr val="tx1">
                    <a:lumMod val="50000"/>
                    <a:lumOff val="50000"/>
                  </a:schemeClr>
                </a:solidFill>
              </a:rPr>
              <a:t> </a:t>
            </a:r>
            <a:r>
              <a:rPr lang="en-US" sz="800" dirty="0" err="1">
                <a:solidFill>
                  <a:schemeClr val="tx1">
                    <a:lumMod val="50000"/>
                    <a:lumOff val="50000"/>
                  </a:schemeClr>
                </a:solidFill>
              </a:rPr>
              <a:t>ut</a:t>
            </a:r>
            <a:r>
              <a:rPr lang="en-US" sz="800" dirty="0">
                <a:solidFill>
                  <a:schemeClr val="tx1">
                    <a:lumMod val="50000"/>
                    <a:lumOff val="50000"/>
                  </a:schemeClr>
                </a:solidFill>
              </a:rPr>
              <a:t> </a:t>
            </a:r>
            <a:r>
              <a:rPr lang="en-US" sz="800" dirty="0" err="1">
                <a:solidFill>
                  <a:schemeClr val="tx1">
                    <a:lumMod val="50000"/>
                    <a:lumOff val="50000"/>
                  </a:schemeClr>
                </a:solidFill>
              </a:rPr>
              <a:t>laoreet</a:t>
            </a:r>
            <a:r>
              <a:rPr lang="en-US" sz="800" dirty="0">
                <a:solidFill>
                  <a:schemeClr val="tx1">
                    <a:lumMod val="50000"/>
                    <a:lumOff val="50000"/>
                  </a:schemeClr>
                </a:solidFill>
              </a:rPr>
              <a:t> </a:t>
            </a:r>
            <a:r>
              <a:rPr lang="en-US" sz="800" dirty="0" err="1">
                <a:solidFill>
                  <a:schemeClr val="tx1">
                    <a:lumMod val="50000"/>
                    <a:lumOff val="50000"/>
                  </a:schemeClr>
                </a:solidFill>
              </a:rPr>
              <a:t>dolore</a:t>
            </a:r>
            <a:r>
              <a:rPr lang="en-US" sz="800" dirty="0">
                <a:solidFill>
                  <a:schemeClr val="tx1">
                    <a:lumMod val="50000"/>
                    <a:lumOff val="50000"/>
                  </a:schemeClr>
                </a:solidFill>
              </a:rPr>
              <a:t> magna </a:t>
            </a:r>
            <a:r>
              <a:rPr lang="en-US" sz="800" dirty="0" err="1">
                <a:solidFill>
                  <a:schemeClr val="tx1">
                    <a:lumMod val="50000"/>
                    <a:lumOff val="50000"/>
                  </a:schemeClr>
                </a:solidFill>
              </a:rPr>
              <a:t>aliquam</a:t>
            </a:r>
            <a:r>
              <a:rPr lang="en-US" sz="800" dirty="0">
                <a:solidFill>
                  <a:schemeClr val="tx1">
                    <a:lumMod val="50000"/>
                    <a:lumOff val="50000"/>
                  </a:schemeClr>
                </a:solidFill>
              </a:rPr>
              <a:t> </a:t>
            </a:r>
            <a:r>
              <a:rPr lang="en-US" sz="800" dirty="0" err="1">
                <a:solidFill>
                  <a:schemeClr val="tx1">
                    <a:lumMod val="50000"/>
                    <a:lumOff val="50000"/>
                  </a:schemeClr>
                </a:solidFill>
              </a:rPr>
              <a:t>erat</a:t>
            </a:r>
            <a:r>
              <a:rPr lang="en-US" sz="800" dirty="0">
                <a:solidFill>
                  <a:schemeClr val="tx1">
                    <a:lumMod val="50000"/>
                    <a:lumOff val="50000"/>
                  </a:schemeClr>
                </a:solidFill>
              </a:rPr>
              <a:t> </a:t>
            </a:r>
            <a:r>
              <a:rPr lang="en-US" sz="800" dirty="0" err="1">
                <a:solidFill>
                  <a:schemeClr val="tx1">
                    <a:lumMod val="50000"/>
                    <a:lumOff val="50000"/>
                  </a:schemeClr>
                </a:solidFill>
              </a:rPr>
              <a:t>volutpat</a:t>
            </a:r>
            <a:r>
              <a:rPr lang="en-US" sz="800" dirty="0">
                <a:solidFill>
                  <a:schemeClr val="tx1">
                    <a:lumMod val="50000"/>
                    <a:lumOff val="50000"/>
                  </a:schemeClr>
                </a:solidFill>
              </a:rPr>
              <a:t>.</a:t>
            </a:r>
            <a:endParaRPr kumimoji="0" sz="80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21" name="object 3">
            <a:extLst>
              <a:ext uri="{FF2B5EF4-FFF2-40B4-BE49-F238E27FC236}">
                <a16:creationId xmlns:a16="http://schemas.microsoft.com/office/drawing/2014/main" id="{D6E723E9-D62E-4D05-9F9F-88CCD3316C75}"/>
              </a:ext>
            </a:extLst>
          </p:cNvPr>
          <p:cNvSpPr txBox="1"/>
          <p:nvPr/>
        </p:nvSpPr>
        <p:spPr>
          <a:xfrm>
            <a:off x="396321" y="1659547"/>
            <a:ext cx="2468101" cy="743793"/>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680"/>
              </a:lnSpc>
              <a:spcBef>
                <a:spcPts val="100"/>
              </a:spcBef>
              <a:spcAft>
                <a:spcPts val="0"/>
              </a:spcAft>
              <a:buClrTx/>
              <a:buSzTx/>
              <a:buFontTx/>
              <a:buNone/>
              <a:tabLst/>
              <a:defRPr/>
            </a:pPr>
            <a:r>
              <a:rPr lang="en-US" sz="1600" b="1" spc="-80" dirty="0">
                <a:solidFill>
                  <a:srgbClr val="208CCC"/>
                </a:solidFill>
                <a:latin typeface="Calibri" panose="020F0502020204030204"/>
                <a:cs typeface="Myriad Pro Cond"/>
              </a:rPr>
              <a:t>Infographic Topic Here</a:t>
            </a:r>
            <a:endParaRPr kumimoji="0" sz="1600" b="1"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558800" marR="0" lvl="0" indent="0" algn="l" defTabSz="914400" rtl="0" eaLnBrk="1" fontAlgn="auto" latinLnBrk="0" hangingPunct="1">
              <a:lnSpc>
                <a:spcPts val="3960"/>
              </a:lnSpc>
              <a:spcBef>
                <a:spcPts val="0"/>
              </a:spcBef>
              <a:spcAft>
                <a:spcPts val="0"/>
              </a:spcAft>
              <a:buClrTx/>
              <a:buSzTx/>
              <a:buFontTx/>
              <a:buNone/>
              <a:tabLst/>
              <a:defRPr/>
            </a:pPr>
            <a:r>
              <a:rPr kumimoji="0" lang="en-US" sz="3500" b="1" i="0" u="none" strike="noStrike" kern="1200" cap="none" spc="-165" normalizeH="0" baseline="0" noProof="0" dirty="0">
                <a:ln>
                  <a:noFill/>
                </a:ln>
                <a:solidFill>
                  <a:srgbClr val="208CCC"/>
                </a:solidFill>
                <a:effectLst/>
                <a:uLnTx/>
                <a:uFillTx/>
                <a:latin typeface="Calibri" panose="020F0502020204030204"/>
                <a:ea typeface="+mn-ea"/>
                <a:cs typeface="Myriad Pro Cond"/>
              </a:rPr>
              <a:t> </a:t>
            </a:r>
            <a:r>
              <a:rPr kumimoji="0" sz="3500" b="1" i="0" u="none" strike="noStrike" kern="1200" cap="none" spc="-165" normalizeH="0" baseline="0" noProof="0" dirty="0">
                <a:ln>
                  <a:noFill/>
                </a:ln>
                <a:solidFill>
                  <a:srgbClr val="208CCC"/>
                </a:solidFill>
                <a:effectLst/>
                <a:uLnTx/>
                <a:uFillTx/>
                <a:latin typeface="Calibri" panose="020F0502020204030204"/>
                <a:ea typeface="+mn-ea"/>
                <a:cs typeface="Myriad Pro Cond"/>
              </a:rPr>
              <a:t>3,125</a:t>
            </a:r>
            <a:endParaRPr kumimoji="0" sz="35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grpSp>
        <p:nvGrpSpPr>
          <p:cNvPr id="22" name="object 4">
            <a:extLst>
              <a:ext uri="{FF2B5EF4-FFF2-40B4-BE49-F238E27FC236}">
                <a16:creationId xmlns:a16="http://schemas.microsoft.com/office/drawing/2014/main" id="{EB9FDE20-428E-4388-90BC-9A15A2E6AF4E}"/>
              </a:ext>
            </a:extLst>
          </p:cNvPr>
          <p:cNvGrpSpPr/>
          <p:nvPr/>
        </p:nvGrpSpPr>
        <p:grpSpPr>
          <a:xfrm>
            <a:off x="5350914" y="1617027"/>
            <a:ext cx="1841196" cy="1831190"/>
            <a:chOff x="5775452" y="2155659"/>
            <a:chExt cx="1518920" cy="1510665"/>
          </a:xfrm>
        </p:grpSpPr>
        <p:sp>
          <p:nvSpPr>
            <p:cNvPr id="23" name="object 5">
              <a:extLst>
                <a:ext uri="{FF2B5EF4-FFF2-40B4-BE49-F238E27FC236}">
                  <a16:creationId xmlns:a16="http://schemas.microsoft.com/office/drawing/2014/main" id="{4BB62E37-42F2-4324-B054-DD0BDB6AC70E}"/>
                </a:ext>
              </a:extLst>
            </p:cNvPr>
            <p:cNvSpPr/>
            <p:nvPr/>
          </p:nvSpPr>
          <p:spPr>
            <a:xfrm>
              <a:off x="6503200" y="2155659"/>
              <a:ext cx="63500" cy="212725"/>
            </a:xfrm>
            <a:custGeom>
              <a:avLst/>
              <a:gdLst/>
              <a:ahLst/>
              <a:cxnLst/>
              <a:rect l="l" t="t" r="r" b="b"/>
              <a:pathLst>
                <a:path w="63500" h="212725">
                  <a:moveTo>
                    <a:pt x="63284" y="0"/>
                  </a:moveTo>
                  <a:lnTo>
                    <a:pt x="0" y="0"/>
                  </a:lnTo>
                  <a:lnTo>
                    <a:pt x="0" y="212420"/>
                  </a:lnTo>
                  <a:lnTo>
                    <a:pt x="63284" y="212420"/>
                  </a:lnTo>
                  <a:lnTo>
                    <a:pt x="63284" y="0"/>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bject 6">
              <a:extLst>
                <a:ext uri="{FF2B5EF4-FFF2-40B4-BE49-F238E27FC236}">
                  <a16:creationId xmlns:a16="http://schemas.microsoft.com/office/drawing/2014/main" id="{DFA7A850-D6C0-4382-90BB-1CDFB3E02E33}"/>
                </a:ext>
              </a:extLst>
            </p:cNvPr>
            <p:cNvSpPr/>
            <p:nvPr/>
          </p:nvSpPr>
          <p:spPr>
            <a:xfrm>
              <a:off x="5775452" y="2161679"/>
              <a:ext cx="695960" cy="911860"/>
            </a:xfrm>
            <a:custGeom>
              <a:avLst/>
              <a:gdLst/>
              <a:ahLst/>
              <a:cxnLst/>
              <a:rect l="l" t="t" r="r" b="b"/>
              <a:pathLst>
                <a:path w="695960" h="911860">
                  <a:moveTo>
                    <a:pt x="213575" y="717778"/>
                  </a:moveTo>
                  <a:lnTo>
                    <a:pt x="0" y="717778"/>
                  </a:lnTo>
                  <a:lnTo>
                    <a:pt x="0" y="780719"/>
                  </a:lnTo>
                  <a:lnTo>
                    <a:pt x="213575" y="780719"/>
                  </a:lnTo>
                  <a:lnTo>
                    <a:pt x="213575" y="717778"/>
                  </a:lnTo>
                  <a:close/>
                </a:path>
                <a:path w="695960" h="911860">
                  <a:moveTo>
                    <a:pt x="227355" y="874496"/>
                  </a:moveTo>
                  <a:lnTo>
                    <a:pt x="216369" y="812520"/>
                  </a:lnTo>
                  <a:lnTo>
                    <a:pt x="6032" y="849401"/>
                  </a:lnTo>
                  <a:lnTo>
                    <a:pt x="17030" y="911390"/>
                  </a:lnTo>
                  <a:lnTo>
                    <a:pt x="227355" y="874496"/>
                  </a:lnTo>
                  <a:close/>
                </a:path>
                <a:path w="695960" h="911860">
                  <a:moveTo>
                    <a:pt x="227355" y="624001"/>
                  </a:moveTo>
                  <a:lnTo>
                    <a:pt x="17018" y="587108"/>
                  </a:lnTo>
                  <a:lnTo>
                    <a:pt x="6032" y="649097"/>
                  </a:lnTo>
                  <a:lnTo>
                    <a:pt x="216369" y="685977"/>
                  </a:lnTo>
                  <a:lnTo>
                    <a:pt x="227355" y="624001"/>
                  </a:lnTo>
                  <a:close/>
                </a:path>
                <a:path w="695960" h="911860">
                  <a:moveTo>
                    <a:pt x="257302" y="534022"/>
                  </a:moveTo>
                  <a:lnTo>
                    <a:pt x="56603" y="461378"/>
                  </a:lnTo>
                  <a:lnTo>
                    <a:pt x="34963" y="520509"/>
                  </a:lnTo>
                  <a:lnTo>
                    <a:pt x="235661" y="593166"/>
                  </a:lnTo>
                  <a:lnTo>
                    <a:pt x="257302" y="534022"/>
                  </a:lnTo>
                  <a:close/>
                </a:path>
                <a:path w="695960" h="911860">
                  <a:moveTo>
                    <a:pt x="302514" y="450570"/>
                  </a:moveTo>
                  <a:lnTo>
                    <a:pt x="117551" y="344360"/>
                  </a:lnTo>
                  <a:lnTo>
                    <a:pt x="85915" y="398868"/>
                  </a:lnTo>
                  <a:lnTo>
                    <a:pt x="270878" y="505079"/>
                  </a:lnTo>
                  <a:lnTo>
                    <a:pt x="302514" y="450570"/>
                  </a:lnTo>
                  <a:close/>
                </a:path>
                <a:path w="695960" h="911860">
                  <a:moveTo>
                    <a:pt x="361607" y="376212"/>
                  </a:moveTo>
                  <a:lnTo>
                    <a:pt x="197993" y="239674"/>
                  </a:lnTo>
                  <a:lnTo>
                    <a:pt x="157314" y="287883"/>
                  </a:lnTo>
                  <a:lnTo>
                    <a:pt x="320929" y="424421"/>
                  </a:lnTo>
                  <a:lnTo>
                    <a:pt x="361607" y="376212"/>
                  </a:lnTo>
                  <a:close/>
                </a:path>
                <a:path w="695960" h="911860">
                  <a:moveTo>
                    <a:pt x="432777" y="313182"/>
                  </a:moveTo>
                  <a:lnTo>
                    <a:pt x="295490" y="150456"/>
                  </a:lnTo>
                  <a:lnTo>
                    <a:pt x="247015" y="190919"/>
                  </a:lnTo>
                  <a:lnTo>
                    <a:pt x="384302" y="353644"/>
                  </a:lnTo>
                  <a:lnTo>
                    <a:pt x="432777" y="313182"/>
                  </a:lnTo>
                  <a:close/>
                </a:path>
                <a:path w="695960" h="911860">
                  <a:moveTo>
                    <a:pt x="513880" y="263398"/>
                  </a:moveTo>
                  <a:lnTo>
                    <a:pt x="407098" y="79438"/>
                  </a:lnTo>
                  <a:lnTo>
                    <a:pt x="352285" y="110909"/>
                  </a:lnTo>
                  <a:lnTo>
                    <a:pt x="459079" y="294868"/>
                  </a:lnTo>
                  <a:lnTo>
                    <a:pt x="513880" y="263398"/>
                  </a:lnTo>
                  <a:close/>
                </a:path>
                <a:path w="695960" h="911860">
                  <a:moveTo>
                    <a:pt x="602437" y="228384"/>
                  </a:moveTo>
                  <a:lnTo>
                    <a:pt x="529386" y="28778"/>
                  </a:lnTo>
                  <a:lnTo>
                    <a:pt x="469925" y="50304"/>
                  </a:lnTo>
                  <a:lnTo>
                    <a:pt x="542975" y="249910"/>
                  </a:lnTo>
                  <a:lnTo>
                    <a:pt x="602437" y="228384"/>
                  </a:lnTo>
                  <a:close/>
                </a:path>
                <a:path w="695960" h="911860">
                  <a:moveTo>
                    <a:pt x="695756" y="209194"/>
                  </a:moveTo>
                  <a:lnTo>
                    <a:pt x="658672" y="0"/>
                  </a:lnTo>
                  <a:lnTo>
                    <a:pt x="596353" y="10934"/>
                  </a:lnTo>
                  <a:lnTo>
                    <a:pt x="633437" y="220116"/>
                  </a:lnTo>
                  <a:lnTo>
                    <a:pt x="695756" y="209194"/>
                  </a:lnTo>
                  <a:close/>
                </a:path>
              </a:pathLst>
            </a:custGeom>
            <a:solidFill>
              <a:srgbClr val="E6E8E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bject 7">
              <a:extLst>
                <a:ext uri="{FF2B5EF4-FFF2-40B4-BE49-F238E27FC236}">
                  <a16:creationId xmlns:a16="http://schemas.microsoft.com/office/drawing/2014/main" id="{3C1EFDF7-789F-4391-8158-2583A0816F2A}"/>
                </a:ext>
              </a:extLst>
            </p:cNvPr>
            <p:cNvSpPr/>
            <p:nvPr/>
          </p:nvSpPr>
          <p:spPr>
            <a:xfrm>
              <a:off x="5810428" y="2161679"/>
              <a:ext cx="1483995" cy="1504950"/>
            </a:xfrm>
            <a:custGeom>
              <a:avLst/>
              <a:gdLst/>
              <a:ahLst/>
              <a:cxnLst/>
              <a:rect l="l" t="t" r="r" b="b"/>
              <a:pathLst>
                <a:path w="1483995" h="1504950">
                  <a:moveTo>
                    <a:pt x="222338" y="964488"/>
                  </a:moveTo>
                  <a:lnTo>
                    <a:pt x="200698" y="905344"/>
                  </a:lnTo>
                  <a:lnTo>
                    <a:pt x="0" y="978001"/>
                  </a:lnTo>
                  <a:lnTo>
                    <a:pt x="21640" y="1037145"/>
                  </a:lnTo>
                  <a:lnTo>
                    <a:pt x="222338" y="964488"/>
                  </a:lnTo>
                  <a:close/>
                </a:path>
                <a:path w="1483995" h="1504950">
                  <a:moveTo>
                    <a:pt x="267538" y="1047927"/>
                  </a:moveTo>
                  <a:lnTo>
                    <a:pt x="235902" y="993419"/>
                  </a:lnTo>
                  <a:lnTo>
                    <a:pt x="50939" y="1099629"/>
                  </a:lnTo>
                  <a:lnTo>
                    <a:pt x="82575" y="1154125"/>
                  </a:lnTo>
                  <a:lnTo>
                    <a:pt x="267538" y="1047927"/>
                  </a:lnTo>
                  <a:close/>
                </a:path>
                <a:path w="1483995" h="1504950">
                  <a:moveTo>
                    <a:pt x="326631" y="1122286"/>
                  </a:moveTo>
                  <a:lnTo>
                    <a:pt x="285953" y="1074077"/>
                  </a:lnTo>
                  <a:lnTo>
                    <a:pt x="122351" y="1210614"/>
                  </a:lnTo>
                  <a:lnTo>
                    <a:pt x="163017" y="1258824"/>
                  </a:lnTo>
                  <a:lnTo>
                    <a:pt x="326631" y="1122286"/>
                  </a:lnTo>
                  <a:close/>
                </a:path>
                <a:path w="1483995" h="1504950">
                  <a:moveTo>
                    <a:pt x="397802" y="1185316"/>
                  </a:moveTo>
                  <a:lnTo>
                    <a:pt x="349326" y="1144866"/>
                  </a:lnTo>
                  <a:lnTo>
                    <a:pt x="212039" y="1307592"/>
                  </a:lnTo>
                  <a:lnTo>
                    <a:pt x="260515" y="1348041"/>
                  </a:lnTo>
                  <a:lnTo>
                    <a:pt x="397802" y="1185316"/>
                  </a:lnTo>
                  <a:close/>
                </a:path>
                <a:path w="1483995" h="1504950">
                  <a:moveTo>
                    <a:pt x="478891" y="1235100"/>
                  </a:moveTo>
                  <a:lnTo>
                    <a:pt x="424091" y="1203629"/>
                  </a:lnTo>
                  <a:lnTo>
                    <a:pt x="317309" y="1387589"/>
                  </a:lnTo>
                  <a:lnTo>
                    <a:pt x="372110" y="1419059"/>
                  </a:lnTo>
                  <a:lnTo>
                    <a:pt x="478891" y="1235100"/>
                  </a:lnTo>
                  <a:close/>
                </a:path>
                <a:path w="1483995" h="1504950">
                  <a:moveTo>
                    <a:pt x="567448" y="1270127"/>
                  </a:moveTo>
                  <a:lnTo>
                    <a:pt x="507987" y="1248600"/>
                  </a:lnTo>
                  <a:lnTo>
                    <a:pt x="434936" y="1448206"/>
                  </a:lnTo>
                  <a:lnTo>
                    <a:pt x="494411" y="1469732"/>
                  </a:lnTo>
                  <a:lnTo>
                    <a:pt x="567448" y="1270127"/>
                  </a:lnTo>
                  <a:close/>
                </a:path>
                <a:path w="1483995" h="1504950">
                  <a:moveTo>
                    <a:pt x="660781" y="1289316"/>
                  </a:moveTo>
                  <a:lnTo>
                    <a:pt x="598462" y="1278382"/>
                  </a:lnTo>
                  <a:lnTo>
                    <a:pt x="561378" y="1487576"/>
                  </a:lnTo>
                  <a:lnTo>
                    <a:pt x="623697" y="1498498"/>
                  </a:lnTo>
                  <a:lnTo>
                    <a:pt x="660781" y="1289316"/>
                  </a:lnTo>
                  <a:close/>
                </a:path>
                <a:path w="1483995" h="1504950">
                  <a:moveTo>
                    <a:pt x="756031" y="1292098"/>
                  </a:moveTo>
                  <a:lnTo>
                    <a:pt x="692759" y="1292098"/>
                  </a:lnTo>
                  <a:lnTo>
                    <a:pt x="692759" y="1504518"/>
                  </a:lnTo>
                  <a:lnTo>
                    <a:pt x="756031" y="1504518"/>
                  </a:lnTo>
                  <a:lnTo>
                    <a:pt x="756031" y="1292098"/>
                  </a:lnTo>
                  <a:close/>
                </a:path>
                <a:path w="1483995" h="1504950">
                  <a:moveTo>
                    <a:pt x="887425" y="1487576"/>
                  </a:moveTo>
                  <a:lnTo>
                    <a:pt x="850341" y="1278382"/>
                  </a:lnTo>
                  <a:lnTo>
                    <a:pt x="788022" y="1289316"/>
                  </a:lnTo>
                  <a:lnTo>
                    <a:pt x="825106" y="1498511"/>
                  </a:lnTo>
                  <a:lnTo>
                    <a:pt x="887425" y="1487576"/>
                  </a:lnTo>
                  <a:close/>
                </a:path>
                <a:path w="1483995" h="1504950">
                  <a:moveTo>
                    <a:pt x="887425" y="10922"/>
                  </a:moveTo>
                  <a:lnTo>
                    <a:pt x="825106" y="0"/>
                  </a:lnTo>
                  <a:lnTo>
                    <a:pt x="788022" y="209194"/>
                  </a:lnTo>
                  <a:lnTo>
                    <a:pt x="850341" y="220116"/>
                  </a:lnTo>
                  <a:lnTo>
                    <a:pt x="887425" y="10922"/>
                  </a:lnTo>
                  <a:close/>
                </a:path>
                <a:path w="1483995" h="1504950">
                  <a:moveTo>
                    <a:pt x="1013866" y="1448206"/>
                  </a:moveTo>
                  <a:lnTo>
                    <a:pt x="940816" y="1248600"/>
                  </a:lnTo>
                  <a:lnTo>
                    <a:pt x="881354" y="1270127"/>
                  </a:lnTo>
                  <a:lnTo>
                    <a:pt x="954405" y="1469732"/>
                  </a:lnTo>
                  <a:lnTo>
                    <a:pt x="1013866" y="1448206"/>
                  </a:lnTo>
                  <a:close/>
                </a:path>
                <a:path w="1483995" h="1504950">
                  <a:moveTo>
                    <a:pt x="1013866" y="50304"/>
                  </a:moveTo>
                  <a:lnTo>
                    <a:pt x="954392" y="28778"/>
                  </a:lnTo>
                  <a:lnTo>
                    <a:pt x="881354" y="228384"/>
                  </a:lnTo>
                  <a:lnTo>
                    <a:pt x="940816" y="249910"/>
                  </a:lnTo>
                  <a:lnTo>
                    <a:pt x="1013866" y="50304"/>
                  </a:lnTo>
                  <a:close/>
                </a:path>
                <a:path w="1483995" h="1504950">
                  <a:moveTo>
                    <a:pt x="1131493" y="110909"/>
                  </a:moveTo>
                  <a:lnTo>
                    <a:pt x="1076693" y="79438"/>
                  </a:lnTo>
                  <a:lnTo>
                    <a:pt x="969911" y="263398"/>
                  </a:lnTo>
                  <a:lnTo>
                    <a:pt x="1024712" y="294868"/>
                  </a:lnTo>
                  <a:lnTo>
                    <a:pt x="1131493" y="110909"/>
                  </a:lnTo>
                  <a:close/>
                </a:path>
                <a:path w="1483995" h="1504950">
                  <a:moveTo>
                    <a:pt x="1131506" y="1387589"/>
                  </a:moveTo>
                  <a:lnTo>
                    <a:pt x="1024712" y="1203629"/>
                  </a:lnTo>
                  <a:lnTo>
                    <a:pt x="969911" y="1235100"/>
                  </a:lnTo>
                  <a:lnTo>
                    <a:pt x="1076693" y="1419059"/>
                  </a:lnTo>
                  <a:lnTo>
                    <a:pt x="1131506" y="1387589"/>
                  </a:lnTo>
                  <a:close/>
                </a:path>
                <a:path w="1483995" h="1504950">
                  <a:moveTo>
                    <a:pt x="1171943" y="749236"/>
                  </a:moveTo>
                  <a:lnTo>
                    <a:pt x="1169301" y="700798"/>
                  </a:lnTo>
                  <a:lnTo>
                    <a:pt x="1161592" y="653859"/>
                  </a:lnTo>
                  <a:lnTo>
                    <a:pt x="1149083" y="608685"/>
                  </a:lnTo>
                  <a:lnTo>
                    <a:pt x="1147305" y="604189"/>
                  </a:lnTo>
                  <a:lnTo>
                    <a:pt x="1147305" y="749236"/>
                  </a:lnTo>
                  <a:lnTo>
                    <a:pt x="1144447" y="798220"/>
                  </a:lnTo>
                  <a:lnTo>
                    <a:pt x="1136116" y="845566"/>
                  </a:lnTo>
                  <a:lnTo>
                    <a:pt x="1122603" y="890955"/>
                  </a:lnTo>
                  <a:lnTo>
                    <a:pt x="1104252" y="934059"/>
                  </a:lnTo>
                  <a:lnTo>
                    <a:pt x="1081366" y="974572"/>
                  </a:lnTo>
                  <a:lnTo>
                    <a:pt x="1054277" y="1012177"/>
                  </a:lnTo>
                  <a:lnTo>
                    <a:pt x="1023289" y="1046543"/>
                  </a:lnTo>
                  <a:lnTo>
                    <a:pt x="988745" y="1077353"/>
                  </a:lnTo>
                  <a:lnTo>
                    <a:pt x="950937" y="1104303"/>
                  </a:lnTo>
                  <a:lnTo>
                    <a:pt x="910209" y="1127061"/>
                  </a:lnTo>
                  <a:lnTo>
                    <a:pt x="866876" y="1145324"/>
                  </a:lnTo>
                  <a:lnTo>
                    <a:pt x="821245" y="1158748"/>
                  </a:lnTo>
                  <a:lnTo>
                    <a:pt x="773645" y="1167041"/>
                  </a:lnTo>
                  <a:lnTo>
                    <a:pt x="724408" y="1169885"/>
                  </a:lnTo>
                  <a:lnTo>
                    <a:pt x="675157" y="1167041"/>
                  </a:lnTo>
                  <a:lnTo>
                    <a:pt x="627557" y="1158748"/>
                  </a:lnTo>
                  <a:lnTo>
                    <a:pt x="581926" y="1145324"/>
                  </a:lnTo>
                  <a:lnTo>
                    <a:pt x="538594" y="1127061"/>
                  </a:lnTo>
                  <a:lnTo>
                    <a:pt x="497865" y="1104303"/>
                  </a:lnTo>
                  <a:lnTo>
                    <a:pt x="460070" y="1077353"/>
                  </a:lnTo>
                  <a:lnTo>
                    <a:pt x="425513" y="1046543"/>
                  </a:lnTo>
                  <a:lnTo>
                    <a:pt x="394538" y="1012177"/>
                  </a:lnTo>
                  <a:lnTo>
                    <a:pt x="367436" y="974572"/>
                  </a:lnTo>
                  <a:lnTo>
                    <a:pt x="344551" y="934059"/>
                  </a:lnTo>
                  <a:lnTo>
                    <a:pt x="326199" y="890955"/>
                  </a:lnTo>
                  <a:lnTo>
                    <a:pt x="312699" y="845566"/>
                  </a:lnTo>
                  <a:lnTo>
                    <a:pt x="304355" y="798220"/>
                  </a:lnTo>
                  <a:lnTo>
                    <a:pt x="301510" y="749236"/>
                  </a:lnTo>
                  <a:lnTo>
                    <a:pt x="304355" y="700252"/>
                  </a:lnTo>
                  <a:lnTo>
                    <a:pt x="312699" y="652907"/>
                  </a:lnTo>
                  <a:lnTo>
                    <a:pt x="326199" y="607529"/>
                  </a:lnTo>
                  <a:lnTo>
                    <a:pt x="344551" y="564426"/>
                  </a:lnTo>
                  <a:lnTo>
                    <a:pt x="367436" y="523913"/>
                  </a:lnTo>
                  <a:lnTo>
                    <a:pt x="394538" y="486321"/>
                  </a:lnTo>
                  <a:lnTo>
                    <a:pt x="425513" y="451954"/>
                  </a:lnTo>
                  <a:lnTo>
                    <a:pt x="460070" y="421144"/>
                  </a:lnTo>
                  <a:lnTo>
                    <a:pt x="497865" y="394195"/>
                  </a:lnTo>
                  <a:lnTo>
                    <a:pt x="538594" y="371436"/>
                  </a:lnTo>
                  <a:lnTo>
                    <a:pt x="581926" y="353187"/>
                  </a:lnTo>
                  <a:lnTo>
                    <a:pt x="627557" y="339750"/>
                  </a:lnTo>
                  <a:lnTo>
                    <a:pt x="675157" y="331457"/>
                  </a:lnTo>
                  <a:lnTo>
                    <a:pt x="724408" y="328625"/>
                  </a:lnTo>
                  <a:lnTo>
                    <a:pt x="773645" y="331457"/>
                  </a:lnTo>
                  <a:lnTo>
                    <a:pt x="821245" y="339750"/>
                  </a:lnTo>
                  <a:lnTo>
                    <a:pt x="866876" y="353187"/>
                  </a:lnTo>
                  <a:lnTo>
                    <a:pt x="910209" y="371436"/>
                  </a:lnTo>
                  <a:lnTo>
                    <a:pt x="950937" y="394195"/>
                  </a:lnTo>
                  <a:lnTo>
                    <a:pt x="988745" y="421144"/>
                  </a:lnTo>
                  <a:lnTo>
                    <a:pt x="1023289" y="451954"/>
                  </a:lnTo>
                  <a:lnTo>
                    <a:pt x="1054277" y="486321"/>
                  </a:lnTo>
                  <a:lnTo>
                    <a:pt x="1081366" y="523913"/>
                  </a:lnTo>
                  <a:lnTo>
                    <a:pt x="1104252" y="564426"/>
                  </a:lnTo>
                  <a:lnTo>
                    <a:pt x="1122603" y="607529"/>
                  </a:lnTo>
                  <a:lnTo>
                    <a:pt x="1136116" y="652907"/>
                  </a:lnTo>
                  <a:lnTo>
                    <a:pt x="1144447" y="700252"/>
                  </a:lnTo>
                  <a:lnTo>
                    <a:pt x="1147305" y="749236"/>
                  </a:lnTo>
                  <a:lnTo>
                    <a:pt x="1147305" y="604189"/>
                  </a:lnTo>
                  <a:lnTo>
                    <a:pt x="1132039" y="565556"/>
                  </a:lnTo>
                  <a:lnTo>
                    <a:pt x="1110754" y="524738"/>
                  </a:lnTo>
                  <a:lnTo>
                    <a:pt x="1085481" y="486524"/>
                  </a:lnTo>
                  <a:lnTo>
                    <a:pt x="1056500" y="451154"/>
                  </a:lnTo>
                  <a:lnTo>
                    <a:pt x="1024102" y="418934"/>
                  </a:lnTo>
                  <a:lnTo>
                    <a:pt x="988542" y="390105"/>
                  </a:lnTo>
                  <a:lnTo>
                    <a:pt x="950112" y="364972"/>
                  </a:lnTo>
                  <a:lnTo>
                    <a:pt x="909078" y="343801"/>
                  </a:lnTo>
                  <a:lnTo>
                    <a:pt x="870242" y="328625"/>
                  </a:lnTo>
                  <a:lnTo>
                    <a:pt x="865708" y="326847"/>
                  </a:lnTo>
                  <a:lnTo>
                    <a:pt x="820293" y="314401"/>
                  </a:lnTo>
                  <a:lnTo>
                    <a:pt x="773099" y="306743"/>
                  </a:lnTo>
                  <a:lnTo>
                    <a:pt x="724408" y="304126"/>
                  </a:lnTo>
                  <a:lnTo>
                    <a:pt x="675703" y="306743"/>
                  </a:lnTo>
                  <a:lnTo>
                    <a:pt x="628510" y="314401"/>
                  </a:lnTo>
                  <a:lnTo>
                    <a:pt x="583095" y="326847"/>
                  </a:lnTo>
                  <a:lnTo>
                    <a:pt x="539724" y="343801"/>
                  </a:lnTo>
                  <a:lnTo>
                    <a:pt x="498690" y="364972"/>
                  </a:lnTo>
                  <a:lnTo>
                    <a:pt x="460260" y="390105"/>
                  </a:lnTo>
                  <a:lnTo>
                    <a:pt x="424700" y="418934"/>
                  </a:lnTo>
                  <a:lnTo>
                    <a:pt x="392303" y="451154"/>
                  </a:lnTo>
                  <a:lnTo>
                    <a:pt x="363321" y="486524"/>
                  </a:lnTo>
                  <a:lnTo>
                    <a:pt x="338048" y="524738"/>
                  </a:lnTo>
                  <a:lnTo>
                    <a:pt x="316763" y="565556"/>
                  </a:lnTo>
                  <a:lnTo>
                    <a:pt x="299720" y="608685"/>
                  </a:lnTo>
                  <a:lnTo>
                    <a:pt x="287210" y="653859"/>
                  </a:lnTo>
                  <a:lnTo>
                    <a:pt x="279501" y="700798"/>
                  </a:lnTo>
                  <a:lnTo>
                    <a:pt x="276872" y="749236"/>
                  </a:lnTo>
                  <a:lnTo>
                    <a:pt x="279501" y="797661"/>
                  </a:lnTo>
                  <a:lnTo>
                    <a:pt x="287210" y="844600"/>
                  </a:lnTo>
                  <a:lnTo>
                    <a:pt x="299720" y="889774"/>
                  </a:lnTo>
                  <a:lnTo>
                    <a:pt x="316763" y="932903"/>
                  </a:lnTo>
                  <a:lnTo>
                    <a:pt x="338048" y="973721"/>
                  </a:lnTo>
                  <a:lnTo>
                    <a:pt x="363321" y="1011948"/>
                  </a:lnTo>
                  <a:lnTo>
                    <a:pt x="392303" y="1047318"/>
                  </a:lnTo>
                  <a:lnTo>
                    <a:pt x="424700" y="1079550"/>
                  </a:lnTo>
                  <a:lnTo>
                    <a:pt x="460260" y="1108379"/>
                  </a:lnTo>
                  <a:lnTo>
                    <a:pt x="498690" y="1133513"/>
                  </a:lnTo>
                  <a:lnTo>
                    <a:pt x="539724" y="1154696"/>
                  </a:lnTo>
                  <a:lnTo>
                    <a:pt x="583095" y="1171651"/>
                  </a:lnTo>
                  <a:lnTo>
                    <a:pt x="628510" y="1184097"/>
                  </a:lnTo>
                  <a:lnTo>
                    <a:pt x="675703" y="1191768"/>
                  </a:lnTo>
                  <a:lnTo>
                    <a:pt x="724408" y="1194384"/>
                  </a:lnTo>
                  <a:lnTo>
                    <a:pt x="773099" y="1191768"/>
                  </a:lnTo>
                  <a:lnTo>
                    <a:pt x="820293" y="1184097"/>
                  </a:lnTo>
                  <a:lnTo>
                    <a:pt x="865708" y="1171651"/>
                  </a:lnTo>
                  <a:lnTo>
                    <a:pt x="909078" y="1154696"/>
                  </a:lnTo>
                  <a:lnTo>
                    <a:pt x="950112" y="1133513"/>
                  </a:lnTo>
                  <a:lnTo>
                    <a:pt x="988542" y="1108379"/>
                  </a:lnTo>
                  <a:lnTo>
                    <a:pt x="1024102" y="1079550"/>
                  </a:lnTo>
                  <a:lnTo>
                    <a:pt x="1056500" y="1047318"/>
                  </a:lnTo>
                  <a:lnTo>
                    <a:pt x="1085481" y="1011948"/>
                  </a:lnTo>
                  <a:lnTo>
                    <a:pt x="1110754" y="973721"/>
                  </a:lnTo>
                  <a:lnTo>
                    <a:pt x="1132039" y="932903"/>
                  </a:lnTo>
                  <a:lnTo>
                    <a:pt x="1149083" y="889774"/>
                  </a:lnTo>
                  <a:lnTo>
                    <a:pt x="1161592" y="844600"/>
                  </a:lnTo>
                  <a:lnTo>
                    <a:pt x="1169301" y="797661"/>
                  </a:lnTo>
                  <a:lnTo>
                    <a:pt x="1171943" y="749236"/>
                  </a:lnTo>
                  <a:close/>
                </a:path>
                <a:path w="1483995" h="1504950">
                  <a:moveTo>
                    <a:pt x="1236764" y="1307579"/>
                  </a:moveTo>
                  <a:lnTo>
                    <a:pt x="1099477" y="1144866"/>
                  </a:lnTo>
                  <a:lnTo>
                    <a:pt x="1051001" y="1185316"/>
                  </a:lnTo>
                  <a:lnTo>
                    <a:pt x="1188288" y="1348041"/>
                  </a:lnTo>
                  <a:lnTo>
                    <a:pt x="1236764" y="1307579"/>
                  </a:lnTo>
                  <a:close/>
                </a:path>
                <a:path w="1483995" h="1504950">
                  <a:moveTo>
                    <a:pt x="1236764" y="190906"/>
                  </a:moveTo>
                  <a:lnTo>
                    <a:pt x="1188288" y="150456"/>
                  </a:lnTo>
                  <a:lnTo>
                    <a:pt x="1051001" y="313169"/>
                  </a:lnTo>
                  <a:lnTo>
                    <a:pt x="1099477" y="353631"/>
                  </a:lnTo>
                  <a:lnTo>
                    <a:pt x="1236764" y="190906"/>
                  </a:lnTo>
                  <a:close/>
                </a:path>
                <a:path w="1483995" h="1504950">
                  <a:moveTo>
                    <a:pt x="1326464" y="1210614"/>
                  </a:moveTo>
                  <a:lnTo>
                    <a:pt x="1162850" y="1074077"/>
                  </a:lnTo>
                  <a:lnTo>
                    <a:pt x="1122172" y="1122286"/>
                  </a:lnTo>
                  <a:lnTo>
                    <a:pt x="1285786" y="1258824"/>
                  </a:lnTo>
                  <a:lnTo>
                    <a:pt x="1326464" y="1210614"/>
                  </a:lnTo>
                  <a:close/>
                </a:path>
                <a:path w="1483995" h="1504950">
                  <a:moveTo>
                    <a:pt x="1326464" y="287883"/>
                  </a:moveTo>
                  <a:lnTo>
                    <a:pt x="1285786" y="239674"/>
                  </a:lnTo>
                  <a:lnTo>
                    <a:pt x="1122172" y="376212"/>
                  </a:lnTo>
                  <a:lnTo>
                    <a:pt x="1162850" y="424421"/>
                  </a:lnTo>
                  <a:lnTo>
                    <a:pt x="1326464" y="287883"/>
                  </a:lnTo>
                  <a:close/>
                </a:path>
                <a:path w="1483995" h="1504950">
                  <a:moveTo>
                    <a:pt x="1397863" y="1099629"/>
                  </a:moveTo>
                  <a:lnTo>
                    <a:pt x="1212900" y="993419"/>
                  </a:lnTo>
                  <a:lnTo>
                    <a:pt x="1181265" y="1047927"/>
                  </a:lnTo>
                  <a:lnTo>
                    <a:pt x="1366227" y="1154137"/>
                  </a:lnTo>
                  <a:lnTo>
                    <a:pt x="1397863" y="1099629"/>
                  </a:lnTo>
                  <a:close/>
                </a:path>
                <a:path w="1483995" h="1504950">
                  <a:moveTo>
                    <a:pt x="1397863" y="398868"/>
                  </a:moveTo>
                  <a:lnTo>
                    <a:pt x="1366227" y="344360"/>
                  </a:lnTo>
                  <a:lnTo>
                    <a:pt x="1181265" y="450570"/>
                  </a:lnTo>
                  <a:lnTo>
                    <a:pt x="1212900" y="505079"/>
                  </a:lnTo>
                  <a:lnTo>
                    <a:pt x="1397863" y="398868"/>
                  </a:lnTo>
                  <a:close/>
                </a:path>
                <a:path w="1483995" h="1504950">
                  <a:moveTo>
                    <a:pt x="1448816" y="978001"/>
                  </a:moveTo>
                  <a:lnTo>
                    <a:pt x="1248117" y="905344"/>
                  </a:lnTo>
                  <a:lnTo>
                    <a:pt x="1226477" y="964488"/>
                  </a:lnTo>
                  <a:lnTo>
                    <a:pt x="1427175" y="1037145"/>
                  </a:lnTo>
                  <a:lnTo>
                    <a:pt x="1448816" y="978001"/>
                  </a:lnTo>
                  <a:close/>
                </a:path>
                <a:path w="1483995" h="1504950">
                  <a:moveTo>
                    <a:pt x="1448816" y="520509"/>
                  </a:moveTo>
                  <a:lnTo>
                    <a:pt x="1427175" y="461378"/>
                  </a:lnTo>
                  <a:lnTo>
                    <a:pt x="1226477" y="534022"/>
                  </a:lnTo>
                  <a:lnTo>
                    <a:pt x="1248117" y="593166"/>
                  </a:lnTo>
                  <a:lnTo>
                    <a:pt x="1448816" y="520509"/>
                  </a:lnTo>
                  <a:close/>
                </a:path>
                <a:path w="1483995" h="1504950">
                  <a:moveTo>
                    <a:pt x="1477746" y="849414"/>
                  </a:moveTo>
                  <a:lnTo>
                    <a:pt x="1267409" y="812533"/>
                  </a:lnTo>
                  <a:lnTo>
                    <a:pt x="1256423" y="874509"/>
                  </a:lnTo>
                  <a:lnTo>
                    <a:pt x="1466761" y="911390"/>
                  </a:lnTo>
                  <a:lnTo>
                    <a:pt x="1477746" y="849414"/>
                  </a:lnTo>
                  <a:close/>
                </a:path>
                <a:path w="1483995" h="1504950">
                  <a:moveTo>
                    <a:pt x="1477746" y="649084"/>
                  </a:moveTo>
                  <a:lnTo>
                    <a:pt x="1466748" y="587108"/>
                  </a:lnTo>
                  <a:lnTo>
                    <a:pt x="1256423" y="624001"/>
                  </a:lnTo>
                  <a:lnTo>
                    <a:pt x="1267409" y="685977"/>
                  </a:lnTo>
                  <a:lnTo>
                    <a:pt x="1477746" y="649084"/>
                  </a:lnTo>
                  <a:close/>
                </a:path>
                <a:path w="1483995" h="1504950">
                  <a:moveTo>
                    <a:pt x="1483791" y="717778"/>
                  </a:moveTo>
                  <a:lnTo>
                    <a:pt x="1270215" y="717778"/>
                  </a:lnTo>
                  <a:lnTo>
                    <a:pt x="1270215" y="780732"/>
                  </a:lnTo>
                  <a:lnTo>
                    <a:pt x="1483791" y="780732"/>
                  </a:lnTo>
                  <a:lnTo>
                    <a:pt x="1483791" y="717778"/>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6" name="object 8">
            <a:extLst>
              <a:ext uri="{FF2B5EF4-FFF2-40B4-BE49-F238E27FC236}">
                <a16:creationId xmlns:a16="http://schemas.microsoft.com/office/drawing/2014/main" id="{C2557CDE-6282-45DC-A3E8-DD028AA46895}"/>
              </a:ext>
            </a:extLst>
          </p:cNvPr>
          <p:cNvSpPr txBox="1"/>
          <p:nvPr/>
        </p:nvSpPr>
        <p:spPr>
          <a:xfrm>
            <a:off x="5784978" y="2322753"/>
            <a:ext cx="962325" cy="505267"/>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200" b="1" i="0" u="none" strike="noStrike" kern="1200" cap="none" spc="-140" normalizeH="0" baseline="0" noProof="0" dirty="0">
                <a:ln>
                  <a:noFill/>
                </a:ln>
                <a:solidFill>
                  <a:srgbClr val="FCAF17"/>
                </a:solidFill>
                <a:effectLst/>
                <a:uLnTx/>
                <a:uFillTx/>
                <a:latin typeface="Calibri" panose="020F0502020204030204"/>
                <a:ea typeface="+mn-ea"/>
                <a:cs typeface="Myriad Pro Cond"/>
              </a:rPr>
              <a:t>6</a:t>
            </a:r>
            <a:r>
              <a:rPr kumimoji="0" sz="3200" b="1" i="0" u="none" strike="noStrike" kern="1200" cap="none" spc="-315" normalizeH="0" baseline="0" noProof="0" dirty="0">
                <a:ln>
                  <a:noFill/>
                </a:ln>
                <a:solidFill>
                  <a:srgbClr val="FCAF17"/>
                </a:solidFill>
                <a:effectLst/>
                <a:uLnTx/>
                <a:uFillTx/>
                <a:latin typeface="Calibri" panose="020F0502020204030204"/>
                <a:ea typeface="+mn-ea"/>
                <a:cs typeface="Myriad Pro Cond"/>
              </a:rPr>
              <a:t>7</a:t>
            </a:r>
            <a:r>
              <a:rPr kumimoji="0" sz="3200" b="1" i="0" u="none" strike="noStrike" kern="1200" cap="none" spc="-90" normalizeH="0" baseline="0" noProof="0" dirty="0">
                <a:ln>
                  <a:noFill/>
                </a:ln>
                <a:solidFill>
                  <a:srgbClr val="FCAF17"/>
                </a:solidFill>
                <a:effectLst/>
                <a:uLnTx/>
                <a:uFillTx/>
                <a:latin typeface="Calibri" panose="020F0502020204030204"/>
                <a:ea typeface="+mn-ea"/>
                <a:cs typeface="Myriad Pro Cond"/>
              </a:rPr>
              <a:t>.</a:t>
            </a:r>
            <a:r>
              <a:rPr kumimoji="0" sz="3200" b="1" i="0" u="none" strike="noStrike" kern="1200" cap="none" spc="-100" normalizeH="0" baseline="0" noProof="0" dirty="0">
                <a:ln>
                  <a:noFill/>
                </a:ln>
                <a:solidFill>
                  <a:srgbClr val="FCAF17"/>
                </a:solidFill>
                <a:effectLst/>
                <a:uLnTx/>
                <a:uFillTx/>
                <a:latin typeface="Calibri" panose="020F0502020204030204"/>
                <a:ea typeface="+mn-ea"/>
                <a:cs typeface="Myriad Pro Cond"/>
              </a:rPr>
              <a:t>5</a:t>
            </a:r>
            <a:r>
              <a:rPr kumimoji="0" sz="3200" b="1" i="0" u="none" strike="noStrike" kern="1200" cap="none" spc="0" normalizeH="0" baseline="0" noProof="0" dirty="0">
                <a:ln>
                  <a:noFill/>
                </a:ln>
                <a:solidFill>
                  <a:srgbClr val="FCAF17"/>
                </a:solidFill>
                <a:effectLst/>
                <a:uLnTx/>
                <a:uFillTx/>
                <a:latin typeface="Calibri" panose="020F0502020204030204"/>
                <a:ea typeface="+mn-ea"/>
                <a:cs typeface="Myriad Pro Cond"/>
              </a:rPr>
              <a:t>%</a:t>
            </a:r>
            <a:endParaRPr kumimoji="0" sz="32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27" name="object 9">
            <a:extLst>
              <a:ext uri="{FF2B5EF4-FFF2-40B4-BE49-F238E27FC236}">
                <a16:creationId xmlns:a16="http://schemas.microsoft.com/office/drawing/2014/main" id="{65A1F847-BCD7-4EC4-B435-DCB06271B888}"/>
              </a:ext>
            </a:extLst>
          </p:cNvPr>
          <p:cNvSpPr txBox="1"/>
          <p:nvPr/>
        </p:nvSpPr>
        <p:spPr>
          <a:xfrm>
            <a:off x="5957754" y="2097841"/>
            <a:ext cx="668812" cy="166712"/>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000" b="1" i="0" u="none" strike="noStrike" kern="1200" cap="none" spc="-60" normalizeH="0" baseline="0" noProof="0" dirty="0">
                <a:ln>
                  <a:noFill/>
                </a:ln>
                <a:solidFill>
                  <a:srgbClr val="208CCC"/>
                </a:solidFill>
                <a:effectLst/>
                <a:uLnTx/>
                <a:uFillTx/>
                <a:latin typeface="Calibri" panose="020F0502020204030204"/>
                <a:ea typeface="+mn-ea"/>
                <a:cs typeface="Myriad Pro Light Cond"/>
              </a:rPr>
              <a:t>2</a:t>
            </a:r>
            <a:r>
              <a:rPr kumimoji="0" sz="1000" b="1" i="0" u="none" strike="noStrike" kern="1200" cap="none" spc="-70" normalizeH="0" baseline="0" noProof="0" dirty="0">
                <a:ln>
                  <a:noFill/>
                </a:ln>
                <a:solidFill>
                  <a:srgbClr val="208CCC"/>
                </a:solidFill>
                <a:effectLst/>
                <a:uLnTx/>
                <a:uFillTx/>
                <a:latin typeface="Calibri" panose="020F0502020204030204"/>
                <a:ea typeface="+mn-ea"/>
                <a:cs typeface="Myriad Pro Light Cond"/>
              </a:rPr>
              <a:t>0</a:t>
            </a:r>
            <a:r>
              <a:rPr kumimoji="0" sz="1000" b="1" i="0" u="none" strike="noStrike" kern="1200" cap="none" spc="-100" normalizeH="0" baseline="0" noProof="0" dirty="0">
                <a:ln>
                  <a:noFill/>
                </a:ln>
                <a:solidFill>
                  <a:srgbClr val="208CCC"/>
                </a:solidFill>
                <a:effectLst/>
                <a:uLnTx/>
                <a:uFillTx/>
                <a:latin typeface="Calibri" panose="020F0502020204030204"/>
                <a:ea typeface="+mn-ea"/>
                <a:cs typeface="Myriad Pro Light Cond"/>
              </a:rPr>
              <a:t>1</a:t>
            </a:r>
            <a:r>
              <a:rPr kumimoji="0" sz="1000" b="1" i="0" u="none" strike="noStrike" kern="1200" cap="none" spc="0" normalizeH="0" baseline="0" noProof="0" dirty="0">
                <a:ln>
                  <a:noFill/>
                </a:ln>
                <a:solidFill>
                  <a:srgbClr val="208CCC"/>
                </a:solidFill>
                <a:effectLst/>
                <a:uLnTx/>
                <a:uFillTx/>
                <a:latin typeface="Calibri" panose="020F0502020204030204"/>
                <a:ea typeface="+mn-ea"/>
                <a:cs typeface="Myriad Pro Light Cond"/>
              </a:rPr>
              <a:t>7</a:t>
            </a:r>
            <a:r>
              <a:rPr kumimoji="0" sz="1000" b="1" i="0" u="none" strike="noStrike" kern="1200" cap="none" spc="-75" normalizeH="0" baseline="0" noProof="0" dirty="0">
                <a:ln>
                  <a:noFill/>
                </a:ln>
                <a:solidFill>
                  <a:srgbClr val="208CCC"/>
                </a:solidFill>
                <a:effectLst/>
                <a:uLnTx/>
                <a:uFillTx/>
                <a:latin typeface="Calibri" panose="020F0502020204030204"/>
                <a:ea typeface="+mn-ea"/>
                <a:cs typeface="Myriad Pro Light Cond"/>
              </a:rPr>
              <a:t> </a:t>
            </a:r>
            <a:r>
              <a:rPr kumimoji="0" sz="1000" b="1" i="0" u="none" strike="noStrike" kern="1200" cap="none" spc="-50" normalizeH="0" baseline="0" noProof="0" dirty="0">
                <a:ln>
                  <a:noFill/>
                </a:ln>
                <a:solidFill>
                  <a:srgbClr val="208CCC"/>
                </a:solidFill>
                <a:effectLst/>
                <a:uLnTx/>
                <a:uFillTx/>
                <a:latin typeface="Calibri" panose="020F0502020204030204"/>
                <a:ea typeface="+mn-ea"/>
                <a:cs typeface="Myriad Pro Light Cond"/>
              </a:rPr>
              <a:t>t</a:t>
            </a:r>
            <a:r>
              <a:rPr kumimoji="0" sz="1000" b="1" i="0" u="none" strike="noStrike" kern="1200" cap="none" spc="0" normalizeH="0" baseline="0" noProof="0" dirty="0">
                <a:ln>
                  <a:noFill/>
                </a:ln>
                <a:solidFill>
                  <a:srgbClr val="208CCC"/>
                </a:solidFill>
                <a:effectLst/>
                <a:uLnTx/>
                <a:uFillTx/>
                <a:latin typeface="Calibri" panose="020F0502020204030204"/>
                <a:ea typeface="+mn-ea"/>
                <a:cs typeface="Myriad Pro Light Cond"/>
              </a:rPr>
              <a:t>o</a:t>
            </a:r>
            <a:r>
              <a:rPr kumimoji="0" sz="1000" b="1" i="0" u="none" strike="noStrike" kern="1200" cap="none" spc="-75" normalizeH="0" baseline="0" noProof="0" dirty="0">
                <a:ln>
                  <a:noFill/>
                </a:ln>
                <a:solidFill>
                  <a:srgbClr val="208CCC"/>
                </a:solidFill>
                <a:effectLst/>
                <a:uLnTx/>
                <a:uFillTx/>
                <a:latin typeface="Calibri" panose="020F0502020204030204"/>
                <a:ea typeface="+mn-ea"/>
                <a:cs typeface="Myriad Pro Light Cond"/>
              </a:rPr>
              <a:t> </a:t>
            </a:r>
            <a:r>
              <a:rPr kumimoji="0" sz="1000" b="1" i="0" u="none" strike="noStrike" kern="1200" cap="none" spc="-60" normalizeH="0" baseline="0" noProof="0" dirty="0">
                <a:ln>
                  <a:noFill/>
                </a:ln>
                <a:solidFill>
                  <a:srgbClr val="208CCC"/>
                </a:solidFill>
                <a:effectLst/>
                <a:uLnTx/>
                <a:uFillTx/>
                <a:latin typeface="Calibri" panose="020F0502020204030204"/>
                <a:ea typeface="+mn-ea"/>
                <a:cs typeface="Myriad Pro Light Cond"/>
              </a:rPr>
              <a:t>2</a:t>
            </a:r>
            <a:r>
              <a:rPr kumimoji="0" sz="1000" b="1" i="0" u="none" strike="noStrike" kern="1200" cap="none" spc="-65" normalizeH="0" baseline="0" noProof="0" dirty="0">
                <a:ln>
                  <a:noFill/>
                </a:ln>
                <a:solidFill>
                  <a:srgbClr val="208CCC"/>
                </a:solidFill>
                <a:effectLst/>
                <a:uLnTx/>
                <a:uFillTx/>
                <a:latin typeface="Calibri" panose="020F0502020204030204"/>
                <a:ea typeface="+mn-ea"/>
                <a:cs typeface="Myriad Pro Light Cond"/>
              </a:rPr>
              <a:t>0</a:t>
            </a:r>
            <a:r>
              <a:rPr kumimoji="0" sz="1000" b="1" i="0" u="none" strike="noStrike" kern="1200" cap="none" spc="-60" normalizeH="0" baseline="0" noProof="0" dirty="0">
                <a:ln>
                  <a:noFill/>
                </a:ln>
                <a:solidFill>
                  <a:srgbClr val="208CCC"/>
                </a:solidFill>
                <a:effectLst/>
                <a:uLnTx/>
                <a:uFillTx/>
                <a:latin typeface="Calibri" panose="020F0502020204030204"/>
                <a:ea typeface="+mn-ea"/>
                <a:cs typeface="Myriad Pro Light Cond"/>
              </a:rPr>
              <a:t>20</a:t>
            </a:r>
            <a:endParaRPr kumimoji="0" sz="1000" b="0" i="0" u="none" strike="noStrike" kern="1200" cap="none" spc="0" normalizeH="0" baseline="0" noProof="0" dirty="0">
              <a:ln>
                <a:noFill/>
              </a:ln>
              <a:solidFill>
                <a:prstClr val="black"/>
              </a:solidFill>
              <a:effectLst/>
              <a:uLnTx/>
              <a:uFillTx/>
              <a:latin typeface="Calibri" panose="020F0502020204030204"/>
              <a:ea typeface="+mn-ea"/>
              <a:cs typeface="Myriad Pro Light Cond"/>
            </a:endParaRPr>
          </a:p>
        </p:txBody>
      </p:sp>
      <p:sp>
        <p:nvSpPr>
          <p:cNvPr id="28" name="object 10">
            <a:extLst>
              <a:ext uri="{FF2B5EF4-FFF2-40B4-BE49-F238E27FC236}">
                <a16:creationId xmlns:a16="http://schemas.microsoft.com/office/drawing/2014/main" id="{68339BAA-BC4D-4389-A75A-CBCFC0A2680A}"/>
              </a:ext>
            </a:extLst>
          </p:cNvPr>
          <p:cNvSpPr txBox="1"/>
          <p:nvPr/>
        </p:nvSpPr>
        <p:spPr>
          <a:xfrm>
            <a:off x="5811727" y="2180341"/>
            <a:ext cx="887060" cy="228268"/>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en-US" sz="1400" b="1" i="0" u="none" strike="noStrike" kern="1200" cap="none" spc="-30" normalizeH="0" baseline="0" noProof="0" dirty="0">
                <a:ln>
                  <a:noFill/>
                </a:ln>
                <a:solidFill>
                  <a:srgbClr val="4D4845"/>
                </a:solidFill>
                <a:effectLst/>
                <a:uLnTx/>
                <a:uFillTx/>
                <a:latin typeface="Calibri" panose="020F0502020204030204"/>
                <a:ea typeface="+mn-ea"/>
                <a:cs typeface="Myriad Pro Cond"/>
              </a:rPr>
              <a:t>Infographic</a:t>
            </a:r>
            <a:endParaRPr kumimoji="0" sz="14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29" name="object 11">
            <a:extLst>
              <a:ext uri="{FF2B5EF4-FFF2-40B4-BE49-F238E27FC236}">
                <a16:creationId xmlns:a16="http://schemas.microsoft.com/office/drawing/2014/main" id="{02863F91-1A83-43AC-AAA3-C628BB7FE444}"/>
              </a:ext>
            </a:extLst>
          </p:cNvPr>
          <p:cNvSpPr txBox="1"/>
          <p:nvPr/>
        </p:nvSpPr>
        <p:spPr>
          <a:xfrm>
            <a:off x="6070111" y="2768075"/>
            <a:ext cx="504987" cy="19749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80" normalizeH="0" baseline="0" noProof="0" dirty="0">
                <a:ln>
                  <a:noFill/>
                </a:ln>
                <a:solidFill>
                  <a:srgbClr val="208CCC"/>
                </a:solidFill>
                <a:effectLst/>
                <a:uLnTx/>
                <a:uFillTx/>
                <a:latin typeface="Calibri" panose="020F0502020204030204"/>
                <a:ea typeface="+mn-ea"/>
                <a:cs typeface="Myriad Pro Light Cond"/>
              </a:rPr>
              <a:t>(</a:t>
            </a:r>
            <a:r>
              <a:rPr kumimoji="0" sz="1200" b="1" i="0" u="none" strike="noStrike" kern="1200" cap="none" spc="-90" normalizeH="0" baseline="0" noProof="0" dirty="0">
                <a:ln>
                  <a:noFill/>
                </a:ln>
                <a:solidFill>
                  <a:srgbClr val="208CCC"/>
                </a:solidFill>
                <a:effectLst/>
                <a:uLnTx/>
                <a:uFillTx/>
                <a:latin typeface="Calibri" panose="020F0502020204030204"/>
                <a:ea typeface="+mn-ea"/>
                <a:cs typeface="Myriad Pro Light Cond"/>
              </a:rPr>
              <a:t>1</a:t>
            </a:r>
            <a:r>
              <a:rPr kumimoji="0" sz="1200" b="1" i="0" u="none" strike="noStrike" kern="1200" cap="none" spc="-30" normalizeH="0" baseline="0" noProof="0" dirty="0">
                <a:ln>
                  <a:noFill/>
                </a:ln>
                <a:solidFill>
                  <a:srgbClr val="208CCC"/>
                </a:solidFill>
                <a:effectLst/>
                <a:uLnTx/>
                <a:uFillTx/>
                <a:latin typeface="Calibri" panose="020F0502020204030204"/>
                <a:ea typeface="+mn-ea"/>
                <a:cs typeface="Myriad Pro Light Cond"/>
              </a:rPr>
              <a:t>,</a:t>
            </a:r>
            <a:r>
              <a:rPr kumimoji="0" sz="1200" b="1" i="0" u="none" strike="noStrike" kern="1200" cap="none" spc="-50" normalizeH="0" baseline="0" noProof="0" dirty="0">
                <a:ln>
                  <a:noFill/>
                </a:ln>
                <a:solidFill>
                  <a:srgbClr val="208CCC"/>
                </a:solidFill>
                <a:effectLst/>
                <a:uLnTx/>
                <a:uFillTx/>
                <a:latin typeface="Calibri" panose="020F0502020204030204"/>
                <a:ea typeface="+mn-ea"/>
                <a:cs typeface="Myriad Pro Light Cond"/>
              </a:rPr>
              <a:t>2</a:t>
            </a:r>
            <a:r>
              <a:rPr kumimoji="0" sz="1200" b="1" i="0" u="none" strike="noStrike" kern="1200" cap="none" spc="-70" normalizeH="0" baseline="0" noProof="0" dirty="0">
                <a:ln>
                  <a:noFill/>
                </a:ln>
                <a:solidFill>
                  <a:srgbClr val="208CCC"/>
                </a:solidFill>
                <a:effectLst/>
                <a:uLnTx/>
                <a:uFillTx/>
                <a:latin typeface="Calibri" panose="020F0502020204030204"/>
                <a:ea typeface="+mn-ea"/>
                <a:cs typeface="Myriad Pro Light Cond"/>
              </a:rPr>
              <a:t>5</a:t>
            </a:r>
            <a:r>
              <a:rPr kumimoji="0" sz="1200" b="1" i="0" u="none" strike="noStrike" kern="1200" cap="none" spc="-80" normalizeH="0" baseline="0" noProof="0" dirty="0">
                <a:ln>
                  <a:noFill/>
                </a:ln>
                <a:solidFill>
                  <a:srgbClr val="208CCC"/>
                </a:solidFill>
                <a:effectLst/>
                <a:uLnTx/>
                <a:uFillTx/>
                <a:latin typeface="Calibri" panose="020F0502020204030204"/>
                <a:ea typeface="+mn-ea"/>
                <a:cs typeface="Myriad Pro Light Cond"/>
              </a:rPr>
              <a:t>9</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Light Cond"/>
              </a:rPr>
              <a:t>)</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Light Cond"/>
            </a:endParaRPr>
          </a:p>
        </p:txBody>
      </p:sp>
      <p:grpSp>
        <p:nvGrpSpPr>
          <p:cNvPr id="30" name="object 12">
            <a:extLst>
              <a:ext uri="{FF2B5EF4-FFF2-40B4-BE49-F238E27FC236}">
                <a16:creationId xmlns:a16="http://schemas.microsoft.com/office/drawing/2014/main" id="{F66C9036-6BF6-48C3-9374-120F186EB74C}"/>
              </a:ext>
            </a:extLst>
          </p:cNvPr>
          <p:cNvGrpSpPr/>
          <p:nvPr/>
        </p:nvGrpSpPr>
        <p:grpSpPr>
          <a:xfrm>
            <a:off x="3490151" y="1950531"/>
            <a:ext cx="494665" cy="944880"/>
            <a:chOff x="3693077" y="2385335"/>
            <a:chExt cx="494665" cy="944880"/>
          </a:xfrm>
        </p:grpSpPr>
        <p:pic>
          <p:nvPicPr>
            <p:cNvPr id="31" name="object 13">
              <a:extLst>
                <a:ext uri="{FF2B5EF4-FFF2-40B4-BE49-F238E27FC236}">
                  <a16:creationId xmlns:a16="http://schemas.microsoft.com/office/drawing/2014/main" id="{B08C29DD-55A2-4DC8-9FC6-3B609B3F58A8}"/>
                </a:ext>
              </a:extLst>
            </p:cNvPr>
            <p:cNvPicPr/>
            <p:nvPr/>
          </p:nvPicPr>
          <p:blipFill>
            <a:blip r:embed="rId3" cstate="print"/>
            <a:stretch>
              <a:fillRect/>
            </a:stretch>
          </p:blipFill>
          <p:spPr>
            <a:xfrm>
              <a:off x="3821132" y="3095632"/>
              <a:ext cx="92697" cy="233984"/>
            </a:xfrm>
            <a:prstGeom prst="rect">
              <a:avLst/>
            </a:prstGeom>
          </p:spPr>
        </p:pic>
        <p:pic>
          <p:nvPicPr>
            <p:cNvPr id="32" name="object 14">
              <a:extLst>
                <a:ext uri="{FF2B5EF4-FFF2-40B4-BE49-F238E27FC236}">
                  <a16:creationId xmlns:a16="http://schemas.microsoft.com/office/drawing/2014/main" id="{44C11124-63FD-4151-AF94-80E91072C5E2}"/>
                </a:ext>
              </a:extLst>
            </p:cNvPr>
            <p:cNvPicPr/>
            <p:nvPr/>
          </p:nvPicPr>
          <p:blipFill>
            <a:blip r:embed="rId4" cstate="print"/>
            <a:stretch>
              <a:fillRect/>
            </a:stretch>
          </p:blipFill>
          <p:spPr>
            <a:xfrm>
              <a:off x="3966944" y="3095632"/>
              <a:ext cx="92481" cy="233984"/>
            </a:xfrm>
            <a:prstGeom prst="rect">
              <a:avLst/>
            </a:prstGeom>
          </p:spPr>
        </p:pic>
        <p:sp>
          <p:nvSpPr>
            <p:cNvPr id="33" name="object 15">
              <a:extLst>
                <a:ext uri="{FF2B5EF4-FFF2-40B4-BE49-F238E27FC236}">
                  <a16:creationId xmlns:a16="http://schemas.microsoft.com/office/drawing/2014/main" id="{A860E3B6-C54C-4E61-94D6-5C3A56F2D542}"/>
                </a:ext>
              </a:extLst>
            </p:cNvPr>
            <p:cNvSpPr/>
            <p:nvPr/>
          </p:nvSpPr>
          <p:spPr>
            <a:xfrm>
              <a:off x="3693077" y="2576465"/>
              <a:ext cx="494665" cy="753110"/>
            </a:xfrm>
            <a:custGeom>
              <a:avLst/>
              <a:gdLst/>
              <a:ahLst/>
              <a:cxnLst/>
              <a:rect l="l" t="t" r="r" b="b"/>
              <a:pathLst>
                <a:path w="494664" h="753110">
                  <a:moveTo>
                    <a:pt x="318492" y="0"/>
                  </a:moveTo>
                  <a:lnTo>
                    <a:pt x="174855" y="0"/>
                  </a:lnTo>
                  <a:lnTo>
                    <a:pt x="160319" y="2997"/>
                  </a:lnTo>
                  <a:lnTo>
                    <a:pt x="129490" y="35153"/>
                  </a:lnTo>
                  <a:lnTo>
                    <a:pt x="4827" y="281914"/>
                  </a:lnTo>
                  <a:lnTo>
                    <a:pt x="0" y="299614"/>
                  </a:lnTo>
                  <a:lnTo>
                    <a:pt x="2278" y="317255"/>
                  </a:lnTo>
                  <a:lnTo>
                    <a:pt x="10971" y="332767"/>
                  </a:lnTo>
                  <a:lnTo>
                    <a:pt x="25388" y="344081"/>
                  </a:lnTo>
                  <a:lnTo>
                    <a:pt x="43051" y="348934"/>
                  </a:lnTo>
                  <a:lnTo>
                    <a:pt x="60618" y="346700"/>
                  </a:lnTo>
                  <a:lnTo>
                    <a:pt x="76080" y="338051"/>
                  </a:lnTo>
                  <a:lnTo>
                    <a:pt x="87428" y="323659"/>
                  </a:lnTo>
                  <a:lnTo>
                    <a:pt x="128144" y="243103"/>
                  </a:lnTo>
                  <a:lnTo>
                    <a:pt x="128144" y="348513"/>
                  </a:lnTo>
                  <a:lnTo>
                    <a:pt x="128347" y="350977"/>
                  </a:lnTo>
                  <a:lnTo>
                    <a:pt x="128144" y="352577"/>
                  </a:lnTo>
                  <a:lnTo>
                    <a:pt x="128144" y="706805"/>
                  </a:lnTo>
                  <a:lnTo>
                    <a:pt x="131796" y="724773"/>
                  </a:lnTo>
                  <a:lnTo>
                    <a:pt x="141739" y="739489"/>
                  </a:lnTo>
                  <a:lnTo>
                    <a:pt x="156455" y="749432"/>
                  </a:lnTo>
                  <a:lnTo>
                    <a:pt x="174423" y="753084"/>
                  </a:lnTo>
                  <a:lnTo>
                    <a:pt x="192389" y="749432"/>
                  </a:lnTo>
                  <a:lnTo>
                    <a:pt x="207100" y="739489"/>
                  </a:lnTo>
                  <a:lnTo>
                    <a:pt x="217039" y="724773"/>
                  </a:lnTo>
                  <a:lnTo>
                    <a:pt x="220689" y="706805"/>
                  </a:lnTo>
                  <a:lnTo>
                    <a:pt x="220689" y="399872"/>
                  </a:lnTo>
                  <a:lnTo>
                    <a:pt x="273889" y="399872"/>
                  </a:lnTo>
                  <a:lnTo>
                    <a:pt x="273889" y="706805"/>
                  </a:lnTo>
                  <a:lnTo>
                    <a:pt x="277539" y="724773"/>
                  </a:lnTo>
                  <a:lnTo>
                    <a:pt x="287478" y="739489"/>
                  </a:lnTo>
                  <a:lnTo>
                    <a:pt x="302189" y="749432"/>
                  </a:lnTo>
                  <a:lnTo>
                    <a:pt x="320155" y="753084"/>
                  </a:lnTo>
                  <a:lnTo>
                    <a:pt x="338124" y="749432"/>
                  </a:lnTo>
                  <a:lnTo>
                    <a:pt x="352839" y="739489"/>
                  </a:lnTo>
                  <a:lnTo>
                    <a:pt x="362782" y="724773"/>
                  </a:lnTo>
                  <a:lnTo>
                    <a:pt x="366434" y="706805"/>
                  </a:lnTo>
                  <a:lnTo>
                    <a:pt x="366434" y="351815"/>
                  </a:lnTo>
                  <a:lnTo>
                    <a:pt x="366256" y="349453"/>
                  </a:lnTo>
                  <a:lnTo>
                    <a:pt x="366472" y="347649"/>
                  </a:lnTo>
                  <a:lnTo>
                    <a:pt x="366472" y="243103"/>
                  </a:lnTo>
                  <a:lnTo>
                    <a:pt x="407201" y="323659"/>
                  </a:lnTo>
                  <a:lnTo>
                    <a:pt x="418543" y="338051"/>
                  </a:lnTo>
                  <a:lnTo>
                    <a:pt x="434006" y="346700"/>
                  </a:lnTo>
                  <a:lnTo>
                    <a:pt x="451576" y="348934"/>
                  </a:lnTo>
                  <a:lnTo>
                    <a:pt x="469241" y="344081"/>
                  </a:lnTo>
                  <a:lnTo>
                    <a:pt x="483653" y="332767"/>
                  </a:lnTo>
                  <a:lnTo>
                    <a:pt x="492345" y="317255"/>
                  </a:lnTo>
                  <a:lnTo>
                    <a:pt x="494622" y="299614"/>
                  </a:lnTo>
                  <a:lnTo>
                    <a:pt x="489789" y="281914"/>
                  </a:lnTo>
                  <a:lnTo>
                    <a:pt x="378067" y="60744"/>
                  </a:lnTo>
                  <a:lnTo>
                    <a:pt x="368016" y="40290"/>
                  </a:lnTo>
                  <a:lnTo>
                    <a:pt x="356147" y="20627"/>
                  </a:lnTo>
                  <a:lnTo>
                    <a:pt x="340345" y="5837"/>
                  </a:lnTo>
                  <a:lnTo>
                    <a:pt x="318492" y="0"/>
                  </a:lnTo>
                  <a:close/>
                </a:path>
              </a:pathLst>
            </a:custGeom>
            <a:solidFill>
              <a:srgbClr val="C5C5C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4" name="object 16">
              <a:extLst>
                <a:ext uri="{FF2B5EF4-FFF2-40B4-BE49-F238E27FC236}">
                  <a16:creationId xmlns:a16="http://schemas.microsoft.com/office/drawing/2014/main" id="{14471CDA-F7C1-4BAC-BB01-E2D8FCA9C6B8}"/>
                </a:ext>
              </a:extLst>
            </p:cNvPr>
            <p:cNvPicPr/>
            <p:nvPr/>
          </p:nvPicPr>
          <p:blipFill>
            <a:blip r:embed="rId5" cstate="print"/>
            <a:stretch>
              <a:fillRect/>
            </a:stretch>
          </p:blipFill>
          <p:spPr>
            <a:xfrm>
              <a:off x="3859540" y="2385335"/>
              <a:ext cx="161696" cy="161683"/>
            </a:xfrm>
            <a:prstGeom prst="rect">
              <a:avLst/>
            </a:prstGeom>
          </p:spPr>
        </p:pic>
        <p:sp>
          <p:nvSpPr>
            <p:cNvPr id="35" name="object 17">
              <a:extLst>
                <a:ext uri="{FF2B5EF4-FFF2-40B4-BE49-F238E27FC236}">
                  <a16:creationId xmlns:a16="http://schemas.microsoft.com/office/drawing/2014/main" id="{7250FEAC-1F67-4574-81B4-233FD87B307A}"/>
                </a:ext>
              </a:extLst>
            </p:cNvPr>
            <p:cNvSpPr/>
            <p:nvPr/>
          </p:nvSpPr>
          <p:spPr>
            <a:xfrm>
              <a:off x="3821011" y="2832683"/>
              <a:ext cx="238760" cy="497205"/>
            </a:xfrm>
            <a:custGeom>
              <a:avLst/>
              <a:gdLst/>
              <a:ahLst/>
              <a:cxnLst/>
              <a:rect l="l" t="t" r="r" b="b"/>
              <a:pathLst>
                <a:path w="238760" h="497204">
                  <a:moveTo>
                    <a:pt x="238404" y="73393"/>
                  </a:moveTo>
                  <a:lnTo>
                    <a:pt x="238315" y="0"/>
                  </a:lnTo>
                  <a:lnTo>
                    <a:pt x="0" y="0"/>
                  </a:lnTo>
                  <a:lnTo>
                    <a:pt x="0" y="144284"/>
                  </a:lnTo>
                  <a:lnTo>
                    <a:pt x="114" y="450596"/>
                  </a:lnTo>
                  <a:lnTo>
                    <a:pt x="3771" y="468566"/>
                  </a:lnTo>
                  <a:lnTo>
                    <a:pt x="13754" y="483298"/>
                  </a:lnTo>
                  <a:lnTo>
                    <a:pt x="28486" y="493268"/>
                  </a:lnTo>
                  <a:lnTo>
                    <a:pt x="46469" y="496938"/>
                  </a:lnTo>
                  <a:lnTo>
                    <a:pt x="64439" y="493268"/>
                  </a:lnTo>
                  <a:lnTo>
                    <a:pt x="79171" y="483298"/>
                  </a:lnTo>
                  <a:lnTo>
                    <a:pt x="89141" y="468566"/>
                  </a:lnTo>
                  <a:lnTo>
                    <a:pt x="92811" y="450596"/>
                  </a:lnTo>
                  <a:lnTo>
                    <a:pt x="92811" y="144284"/>
                  </a:lnTo>
                  <a:lnTo>
                    <a:pt x="145923" y="144284"/>
                  </a:lnTo>
                  <a:lnTo>
                    <a:pt x="145923" y="450596"/>
                  </a:lnTo>
                  <a:lnTo>
                    <a:pt x="149593" y="468566"/>
                  </a:lnTo>
                  <a:lnTo>
                    <a:pt x="159562" y="483298"/>
                  </a:lnTo>
                  <a:lnTo>
                    <a:pt x="174307" y="493268"/>
                  </a:lnTo>
                  <a:lnTo>
                    <a:pt x="192265" y="496938"/>
                  </a:lnTo>
                  <a:lnTo>
                    <a:pt x="210210" y="493268"/>
                  </a:lnTo>
                  <a:lnTo>
                    <a:pt x="224878" y="483298"/>
                  </a:lnTo>
                  <a:lnTo>
                    <a:pt x="234772" y="468566"/>
                  </a:lnTo>
                  <a:lnTo>
                    <a:pt x="238404" y="450596"/>
                  </a:lnTo>
                  <a:lnTo>
                    <a:pt x="238404" y="73393"/>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6" name="object 18">
            <a:extLst>
              <a:ext uri="{FF2B5EF4-FFF2-40B4-BE49-F238E27FC236}">
                <a16:creationId xmlns:a16="http://schemas.microsoft.com/office/drawing/2014/main" id="{6E722A6C-6BA5-4984-9924-BEFE67E35563}"/>
              </a:ext>
            </a:extLst>
          </p:cNvPr>
          <p:cNvGrpSpPr/>
          <p:nvPr/>
        </p:nvGrpSpPr>
        <p:grpSpPr>
          <a:xfrm>
            <a:off x="4128044" y="1950531"/>
            <a:ext cx="494665" cy="944880"/>
            <a:chOff x="4330970" y="2385335"/>
            <a:chExt cx="494665" cy="944880"/>
          </a:xfrm>
        </p:grpSpPr>
        <p:pic>
          <p:nvPicPr>
            <p:cNvPr id="37" name="object 19">
              <a:extLst>
                <a:ext uri="{FF2B5EF4-FFF2-40B4-BE49-F238E27FC236}">
                  <a16:creationId xmlns:a16="http://schemas.microsoft.com/office/drawing/2014/main" id="{993AAF92-0D7E-46DE-9A41-D3616ABD13BC}"/>
                </a:ext>
              </a:extLst>
            </p:cNvPr>
            <p:cNvPicPr/>
            <p:nvPr/>
          </p:nvPicPr>
          <p:blipFill>
            <a:blip r:embed="rId3" cstate="print"/>
            <a:stretch>
              <a:fillRect/>
            </a:stretch>
          </p:blipFill>
          <p:spPr>
            <a:xfrm>
              <a:off x="4459027" y="3095632"/>
              <a:ext cx="92697" cy="233984"/>
            </a:xfrm>
            <a:prstGeom prst="rect">
              <a:avLst/>
            </a:prstGeom>
          </p:spPr>
        </p:pic>
        <p:pic>
          <p:nvPicPr>
            <p:cNvPr id="38" name="object 20">
              <a:extLst>
                <a:ext uri="{FF2B5EF4-FFF2-40B4-BE49-F238E27FC236}">
                  <a16:creationId xmlns:a16="http://schemas.microsoft.com/office/drawing/2014/main" id="{35D9AFA0-C776-4DFA-9134-5D6D66B123DC}"/>
                </a:ext>
              </a:extLst>
            </p:cNvPr>
            <p:cNvPicPr/>
            <p:nvPr/>
          </p:nvPicPr>
          <p:blipFill>
            <a:blip r:embed="rId4" cstate="print"/>
            <a:stretch>
              <a:fillRect/>
            </a:stretch>
          </p:blipFill>
          <p:spPr>
            <a:xfrm>
              <a:off x="4604838" y="3095632"/>
              <a:ext cx="92481" cy="233984"/>
            </a:xfrm>
            <a:prstGeom prst="rect">
              <a:avLst/>
            </a:prstGeom>
          </p:spPr>
        </p:pic>
        <p:sp>
          <p:nvSpPr>
            <p:cNvPr id="39" name="object 21">
              <a:extLst>
                <a:ext uri="{FF2B5EF4-FFF2-40B4-BE49-F238E27FC236}">
                  <a16:creationId xmlns:a16="http://schemas.microsoft.com/office/drawing/2014/main" id="{579961E0-BE99-4646-AC32-39B53DF7647C}"/>
                </a:ext>
              </a:extLst>
            </p:cNvPr>
            <p:cNvSpPr/>
            <p:nvPr/>
          </p:nvSpPr>
          <p:spPr>
            <a:xfrm>
              <a:off x="4330970" y="2576465"/>
              <a:ext cx="494665" cy="753110"/>
            </a:xfrm>
            <a:custGeom>
              <a:avLst/>
              <a:gdLst/>
              <a:ahLst/>
              <a:cxnLst/>
              <a:rect l="l" t="t" r="r" b="b"/>
              <a:pathLst>
                <a:path w="494664" h="753110">
                  <a:moveTo>
                    <a:pt x="318492" y="0"/>
                  </a:moveTo>
                  <a:lnTo>
                    <a:pt x="174855" y="0"/>
                  </a:lnTo>
                  <a:lnTo>
                    <a:pt x="160319" y="2997"/>
                  </a:lnTo>
                  <a:lnTo>
                    <a:pt x="129490" y="35153"/>
                  </a:lnTo>
                  <a:lnTo>
                    <a:pt x="4827" y="281914"/>
                  </a:lnTo>
                  <a:lnTo>
                    <a:pt x="0" y="299614"/>
                  </a:lnTo>
                  <a:lnTo>
                    <a:pt x="2278" y="317255"/>
                  </a:lnTo>
                  <a:lnTo>
                    <a:pt x="10971" y="332767"/>
                  </a:lnTo>
                  <a:lnTo>
                    <a:pt x="25388" y="344081"/>
                  </a:lnTo>
                  <a:lnTo>
                    <a:pt x="43051" y="348934"/>
                  </a:lnTo>
                  <a:lnTo>
                    <a:pt x="60618" y="346700"/>
                  </a:lnTo>
                  <a:lnTo>
                    <a:pt x="76080" y="338051"/>
                  </a:lnTo>
                  <a:lnTo>
                    <a:pt x="87428" y="323659"/>
                  </a:lnTo>
                  <a:lnTo>
                    <a:pt x="128144" y="243103"/>
                  </a:lnTo>
                  <a:lnTo>
                    <a:pt x="128144" y="348513"/>
                  </a:lnTo>
                  <a:lnTo>
                    <a:pt x="128347" y="350977"/>
                  </a:lnTo>
                  <a:lnTo>
                    <a:pt x="128144" y="352577"/>
                  </a:lnTo>
                  <a:lnTo>
                    <a:pt x="128144" y="706805"/>
                  </a:lnTo>
                  <a:lnTo>
                    <a:pt x="131796" y="724773"/>
                  </a:lnTo>
                  <a:lnTo>
                    <a:pt x="141739" y="739489"/>
                  </a:lnTo>
                  <a:lnTo>
                    <a:pt x="156455" y="749432"/>
                  </a:lnTo>
                  <a:lnTo>
                    <a:pt x="174423" y="753084"/>
                  </a:lnTo>
                  <a:lnTo>
                    <a:pt x="192389" y="749432"/>
                  </a:lnTo>
                  <a:lnTo>
                    <a:pt x="207100" y="739489"/>
                  </a:lnTo>
                  <a:lnTo>
                    <a:pt x="217039" y="724773"/>
                  </a:lnTo>
                  <a:lnTo>
                    <a:pt x="220689" y="706805"/>
                  </a:lnTo>
                  <a:lnTo>
                    <a:pt x="220689" y="399872"/>
                  </a:lnTo>
                  <a:lnTo>
                    <a:pt x="273889" y="399872"/>
                  </a:lnTo>
                  <a:lnTo>
                    <a:pt x="273889" y="706805"/>
                  </a:lnTo>
                  <a:lnTo>
                    <a:pt x="277539" y="724773"/>
                  </a:lnTo>
                  <a:lnTo>
                    <a:pt x="287478" y="739489"/>
                  </a:lnTo>
                  <a:lnTo>
                    <a:pt x="302189" y="749432"/>
                  </a:lnTo>
                  <a:lnTo>
                    <a:pt x="320155" y="753084"/>
                  </a:lnTo>
                  <a:lnTo>
                    <a:pt x="338124" y="749432"/>
                  </a:lnTo>
                  <a:lnTo>
                    <a:pt x="352839" y="739489"/>
                  </a:lnTo>
                  <a:lnTo>
                    <a:pt x="362782" y="724773"/>
                  </a:lnTo>
                  <a:lnTo>
                    <a:pt x="366434" y="706805"/>
                  </a:lnTo>
                  <a:lnTo>
                    <a:pt x="366434" y="351815"/>
                  </a:lnTo>
                  <a:lnTo>
                    <a:pt x="366256" y="349453"/>
                  </a:lnTo>
                  <a:lnTo>
                    <a:pt x="366472" y="347649"/>
                  </a:lnTo>
                  <a:lnTo>
                    <a:pt x="366472" y="243103"/>
                  </a:lnTo>
                  <a:lnTo>
                    <a:pt x="407201" y="323659"/>
                  </a:lnTo>
                  <a:lnTo>
                    <a:pt x="418543" y="338051"/>
                  </a:lnTo>
                  <a:lnTo>
                    <a:pt x="434006" y="346700"/>
                  </a:lnTo>
                  <a:lnTo>
                    <a:pt x="451576" y="348934"/>
                  </a:lnTo>
                  <a:lnTo>
                    <a:pt x="469241" y="344081"/>
                  </a:lnTo>
                  <a:lnTo>
                    <a:pt x="483653" y="332767"/>
                  </a:lnTo>
                  <a:lnTo>
                    <a:pt x="492345" y="317255"/>
                  </a:lnTo>
                  <a:lnTo>
                    <a:pt x="494622" y="299614"/>
                  </a:lnTo>
                  <a:lnTo>
                    <a:pt x="489789" y="281914"/>
                  </a:lnTo>
                  <a:lnTo>
                    <a:pt x="378067" y="60744"/>
                  </a:lnTo>
                  <a:lnTo>
                    <a:pt x="368016" y="40290"/>
                  </a:lnTo>
                  <a:lnTo>
                    <a:pt x="356147" y="20627"/>
                  </a:lnTo>
                  <a:lnTo>
                    <a:pt x="340345" y="5837"/>
                  </a:lnTo>
                  <a:lnTo>
                    <a:pt x="318492" y="0"/>
                  </a:lnTo>
                  <a:close/>
                </a:path>
              </a:pathLst>
            </a:custGeom>
            <a:solidFill>
              <a:srgbClr val="C5C5C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0" name="object 22">
              <a:extLst>
                <a:ext uri="{FF2B5EF4-FFF2-40B4-BE49-F238E27FC236}">
                  <a16:creationId xmlns:a16="http://schemas.microsoft.com/office/drawing/2014/main" id="{1E6D8885-62BC-4AF1-83D7-DF3D446DBA1C}"/>
                </a:ext>
              </a:extLst>
            </p:cNvPr>
            <p:cNvPicPr/>
            <p:nvPr/>
          </p:nvPicPr>
          <p:blipFill>
            <a:blip r:embed="rId5" cstate="print"/>
            <a:stretch>
              <a:fillRect/>
            </a:stretch>
          </p:blipFill>
          <p:spPr>
            <a:xfrm>
              <a:off x="4497433" y="2385335"/>
              <a:ext cx="161696" cy="161683"/>
            </a:xfrm>
            <a:prstGeom prst="rect">
              <a:avLst/>
            </a:prstGeom>
          </p:spPr>
        </p:pic>
        <p:sp>
          <p:nvSpPr>
            <p:cNvPr id="41" name="object 23">
              <a:extLst>
                <a:ext uri="{FF2B5EF4-FFF2-40B4-BE49-F238E27FC236}">
                  <a16:creationId xmlns:a16="http://schemas.microsoft.com/office/drawing/2014/main" id="{50832BF6-51BD-4D9A-80AD-87273A87F940}"/>
                </a:ext>
              </a:extLst>
            </p:cNvPr>
            <p:cNvSpPr/>
            <p:nvPr/>
          </p:nvSpPr>
          <p:spPr>
            <a:xfrm>
              <a:off x="4458906" y="2920174"/>
              <a:ext cx="238760" cy="409575"/>
            </a:xfrm>
            <a:custGeom>
              <a:avLst/>
              <a:gdLst/>
              <a:ahLst/>
              <a:cxnLst/>
              <a:rect l="l" t="t" r="r" b="b"/>
              <a:pathLst>
                <a:path w="238760" h="409575">
                  <a:moveTo>
                    <a:pt x="238404" y="482"/>
                  </a:moveTo>
                  <a:lnTo>
                    <a:pt x="238315" y="0"/>
                  </a:lnTo>
                  <a:lnTo>
                    <a:pt x="0" y="0"/>
                  </a:lnTo>
                  <a:lnTo>
                    <a:pt x="0" y="56794"/>
                  </a:lnTo>
                  <a:lnTo>
                    <a:pt x="114" y="363093"/>
                  </a:lnTo>
                  <a:lnTo>
                    <a:pt x="3771" y="381076"/>
                  </a:lnTo>
                  <a:lnTo>
                    <a:pt x="13741" y="395808"/>
                  </a:lnTo>
                  <a:lnTo>
                    <a:pt x="28486" y="405790"/>
                  </a:lnTo>
                  <a:lnTo>
                    <a:pt x="46469" y="409448"/>
                  </a:lnTo>
                  <a:lnTo>
                    <a:pt x="64427" y="405790"/>
                  </a:lnTo>
                  <a:lnTo>
                    <a:pt x="79171" y="395808"/>
                  </a:lnTo>
                  <a:lnTo>
                    <a:pt x="89141" y="381076"/>
                  </a:lnTo>
                  <a:lnTo>
                    <a:pt x="92811" y="363093"/>
                  </a:lnTo>
                  <a:lnTo>
                    <a:pt x="92811" y="56794"/>
                  </a:lnTo>
                  <a:lnTo>
                    <a:pt x="145923" y="56794"/>
                  </a:lnTo>
                  <a:lnTo>
                    <a:pt x="145923" y="363093"/>
                  </a:lnTo>
                  <a:lnTo>
                    <a:pt x="149593" y="381076"/>
                  </a:lnTo>
                  <a:lnTo>
                    <a:pt x="159562" y="395808"/>
                  </a:lnTo>
                  <a:lnTo>
                    <a:pt x="174294" y="405790"/>
                  </a:lnTo>
                  <a:lnTo>
                    <a:pt x="192265" y="409448"/>
                  </a:lnTo>
                  <a:lnTo>
                    <a:pt x="210197" y="405790"/>
                  </a:lnTo>
                  <a:lnTo>
                    <a:pt x="224866" y="395808"/>
                  </a:lnTo>
                  <a:lnTo>
                    <a:pt x="234772" y="381076"/>
                  </a:lnTo>
                  <a:lnTo>
                    <a:pt x="238404" y="363093"/>
                  </a:lnTo>
                  <a:lnTo>
                    <a:pt x="238404" y="482"/>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2" name="object 24">
            <a:extLst>
              <a:ext uri="{FF2B5EF4-FFF2-40B4-BE49-F238E27FC236}">
                <a16:creationId xmlns:a16="http://schemas.microsoft.com/office/drawing/2014/main" id="{7D4B2488-7952-46AB-81F6-96413C545AB1}"/>
              </a:ext>
            </a:extLst>
          </p:cNvPr>
          <p:cNvSpPr txBox="1"/>
          <p:nvPr/>
        </p:nvSpPr>
        <p:spPr>
          <a:xfrm>
            <a:off x="3197598" y="1668749"/>
            <a:ext cx="1728863" cy="701474"/>
          </a:xfrm>
          <a:prstGeom prst="rect">
            <a:avLst/>
          </a:prstGeom>
        </p:spPr>
        <p:txBody>
          <a:bodyPr vert="horz" wrap="square" lIns="0" tIns="11430" rIns="0" bIns="0" rtlCol="0">
            <a:spAutoFit/>
          </a:bodyPr>
          <a:lstStyle/>
          <a:p>
            <a:pPr marL="0" marR="0" lvl="0" indent="0" algn="ctr" defTabSz="914400" rtl="0" eaLnBrk="1" fontAlgn="auto" latinLnBrk="0" hangingPunct="1">
              <a:lnSpc>
                <a:spcPct val="100000"/>
              </a:lnSpc>
              <a:spcBef>
                <a:spcPts val="90"/>
              </a:spcBef>
              <a:spcAft>
                <a:spcPts val="0"/>
              </a:spcAft>
              <a:buClrTx/>
              <a:buSzTx/>
              <a:buFontTx/>
              <a:buNone/>
              <a:tabLst/>
              <a:defRPr/>
            </a:pPr>
            <a:r>
              <a:rPr kumimoji="0" lang="en-US" sz="1650" b="1" i="0" u="none" strike="noStrike" kern="1200" cap="none" spc="-85" normalizeH="0" baseline="0" noProof="0" dirty="0">
                <a:ln>
                  <a:noFill/>
                </a:ln>
                <a:solidFill>
                  <a:srgbClr val="208CCC"/>
                </a:solidFill>
                <a:effectLst/>
                <a:uLnTx/>
                <a:uFillTx/>
                <a:latin typeface="Calibri" panose="020F0502020204030204"/>
                <a:ea typeface="+mn-ea"/>
                <a:cs typeface="Myriad Pro Cond"/>
              </a:rPr>
              <a:t>Infographic Topic Here</a:t>
            </a:r>
            <a:endParaRPr kumimoji="0" sz="1650" b="1"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0" marR="0" lvl="0" indent="0" algn="l" defTabSz="914400" rtl="0" eaLnBrk="1" fontAlgn="auto" latinLnBrk="0" hangingPunct="1">
              <a:lnSpc>
                <a:spcPct val="100000"/>
              </a:lnSpc>
              <a:spcBef>
                <a:spcPts val="55"/>
              </a:spcBef>
              <a:spcAft>
                <a:spcPts val="0"/>
              </a:spcAft>
              <a:buClrTx/>
              <a:buSzTx/>
              <a:buFontTx/>
              <a:buNone/>
              <a:tabLst/>
              <a:defRPr/>
            </a:pPr>
            <a:endParaRPr kumimoji="0" sz="1650" b="0" i="0" u="none" strike="noStrike" kern="1200" cap="none" spc="0" normalizeH="0" baseline="0" noProof="0" dirty="0">
              <a:ln>
                <a:noFill/>
              </a:ln>
              <a:solidFill>
                <a:prstClr val="black"/>
              </a:solidFill>
              <a:effectLst/>
              <a:uLnTx/>
              <a:uFillTx/>
              <a:latin typeface="Myriad Pro Cond"/>
              <a:ea typeface="+mn-ea"/>
              <a:cs typeface="Myriad Pro Cond"/>
            </a:endParaRPr>
          </a:p>
          <a:p>
            <a:pPr marL="0" marR="16510" lvl="0" indent="0" algn="ctr" defTabSz="914400" rtl="0" eaLnBrk="1" fontAlgn="auto" latinLnBrk="0" hangingPunct="1">
              <a:lnSpc>
                <a:spcPct val="100000"/>
              </a:lnSpc>
              <a:spcBef>
                <a:spcPts val="5"/>
              </a:spcBef>
              <a:spcAft>
                <a:spcPts val="0"/>
              </a:spcAft>
              <a:buClrTx/>
              <a:buSzTx/>
              <a:buFontTx/>
              <a:buNone/>
              <a:tabLst>
                <a:tab pos="637540" algn="l"/>
              </a:tabLst>
              <a:defRPr/>
            </a:pPr>
            <a:r>
              <a:rPr kumimoji="0" sz="1100" b="0" i="0" u="none" strike="noStrike" kern="1200" cap="none" spc="10" normalizeH="0" baseline="0" noProof="0" dirty="0">
                <a:ln>
                  <a:noFill/>
                </a:ln>
                <a:solidFill>
                  <a:srgbClr val="FFFFFF"/>
                </a:solidFill>
                <a:effectLst/>
                <a:uLnTx/>
                <a:uFillTx/>
                <a:latin typeface="Myriad Pro Cond"/>
                <a:ea typeface="+mn-ea"/>
                <a:cs typeface="Myriad Pro Cond"/>
              </a:rPr>
              <a:t>2016	2017</a:t>
            </a:r>
            <a:endParaRPr kumimoji="0" sz="1100" b="0" i="0" u="none" strike="noStrike" kern="1200" cap="none" spc="0" normalizeH="0" baseline="0" noProof="0" dirty="0">
              <a:ln>
                <a:noFill/>
              </a:ln>
              <a:solidFill>
                <a:prstClr val="black"/>
              </a:solidFill>
              <a:effectLst/>
              <a:uLnTx/>
              <a:uFillTx/>
              <a:latin typeface="Myriad Pro Cond"/>
              <a:ea typeface="+mn-ea"/>
              <a:cs typeface="Myriad Pro Cond"/>
            </a:endParaRPr>
          </a:p>
        </p:txBody>
      </p:sp>
      <p:sp>
        <p:nvSpPr>
          <p:cNvPr id="43" name="object 25">
            <a:extLst>
              <a:ext uri="{FF2B5EF4-FFF2-40B4-BE49-F238E27FC236}">
                <a16:creationId xmlns:a16="http://schemas.microsoft.com/office/drawing/2014/main" id="{7CF3E3D4-2C6C-4124-8E03-A8E67619DAFA}"/>
              </a:ext>
            </a:extLst>
          </p:cNvPr>
          <p:cNvSpPr txBox="1"/>
          <p:nvPr/>
        </p:nvSpPr>
        <p:spPr>
          <a:xfrm>
            <a:off x="3400897" y="2895424"/>
            <a:ext cx="1319530" cy="363561"/>
          </a:xfrm>
          <a:prstGeom prst="rect">
            <a:avLst/>
          </a:prstGeom>
        </p:spPr>
        <p:txBody>
          <a:bodyPr vert="horz" wrap="square" lIns="0" tIns="17145" rIns="0" bIns="0" rtlCol="0">
            <a:spAutoFit/>
          </a:bodyPr>
          <a:lstStyle/>
          <a:p>
            <a:pPr marL="0" marR="3810" lvl="0" indent="0" algn="ctr" defTabSz="914400" rtl="0" eaLnBrk="1" fontAlgn="auto" latinLnBrk="0" hangingPunct="1">
              <a:lnSpc>
                <a:spcPts val="1739"/>
              </a:lnSpc>
              <a:spcBef>
                <a:spcPts val="135"/>
              </a:spcBef>
              <a:spcAft>
                <a:spcPts val="0"/>
              </a:spcAft>
              <a:buClrTx/>
              <a:buSzTx/>
              <a:buFontTx/>
              <a:buNone/>
              <a:tabLst>
                <a:tab pos="636270" algn="l"/>
              </a:tabLst>
              <a:defRPr/>
            </a:pPr>
            <a:r>
              <a:rPr kumimoji="0" sz="1500" b="1" i="0" u="none" strike="noStrike" kern="1200" cap="none" spc="-45" normalizeH="0" baseline="0" noProof="0" dirty="0">
                <a:ln>
                  <a:noFill/>
                </a:ln>
                <a:solidFill>
                  <a:srgbClr val="208CCC"/>
                </a:solidFill>
                <a:effectLst/>
                <a:uLnTx/>
                <a:uFillTx/>
                <a:latin typeface="Calibri" panose="020F0502020204030204"/>
                <a:ea typeface="+mn-ea"/>
                <a:cs typeface="Myriad Pro Cond"/>
              </a:rPr>
              <a:t>1,887	1,866</a:t>
            </a:r>
            <a:endParaRPr kumimoji="0" sz="1500" b="1"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0" marR="0" lvl="0" indent="0" algn="ctr" defTabSz="914400" rtl="0" eaLnBrk="1" fontAlgn="auto" latinLnBrk="0" hangingPunct="1">
              <a:lnSpc>
                <a:spcPts val="1019"/>
              </a:lnSpc>
              <a:spcBef>
                <a:spcPts val="0"/>
              </a:spcBef>
              <a:spcAft>
                <a:spcPts val="0"/>
              </a:spcAft>
              <a:buClrTx/>
              <a:buSzTx/>
              <a:buFontTx/>
              <a:buNone/>
              <a:tabLst/>
              <a:defRPr/>
            </a:pPr>
            <a:r>
              <a:rPr kumimoji="0" sz="900" b="0" i="0" u="none" strike="noStrike" kern="1200" cap="none" spc="-10" normalizeH="0" baseline="0" noProof="0" dirty="0">
                <a:ln>
                  <a:noFill/>
                </a:ln>
                <a:solidFill>
                  <a:srgbClr val="6D6E71"/>
                </a:solidFill>
                <a:effectLst/>
                <a:uLnTx/>
                <a:uFillTx/>
                <a:latin typeface="Calibri" panose="020F0502020204030204"/>
                <a:ea typeface="+mn-ea"/>
                <a:cs typeface="Myriad Pro"/>
              </a:rPr>
              <a:t>Experiencin</a:t>
            </a:r>
            <a:r>
              <a:rPr kumimoji="0" sz="900" b="0" i="0" u="none" strike="noStrike" kern="1200" cap="none" spc="0" normalizeH="0" baseline="0" noProof="0" dirty="0">
                <a:ln>
                  <a:noFill/>
                </a:ln>
                <a:solidFill>
                  <a:srgbClr val="6D6E71"/>
                </a:solidFill>
                <a:effectLst/>
                <a:uLnTx/>
                <a:uFillTx/>
                <a:latin typeface="Calibri" panose="020F0502020204030204"/>
                <a:ea typeface="+mn-ea"/>
                <a:cs typeface="Myriad Pro"/>
              </a:rPr>
              <a:t>g</a:t>
            </a:r>
            <a:r>
              <a:rPr kumimoji="0" sz="900" b="0" i="0" u="none" strike="noStrike" kern="1200" cap="none" spc="-20" normalizeH="0" baseline="0" noProof="0" dirty="0">
                <a:ln>
                  <a:noFill/>
                </a:ln>
                <a:solidFill>
                  <a:srgbClr val="6D6E71"/>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D6E71"/>
                </a:solidFill>
                <a:effectLst/>
                <a:uLnTx/>
                <a:uFillTx/>
                <a:latin typeface="Calibri" panose="020F0502020204030204"/>
                <a:ea typeface="+mn-ea"/>
                <a:cs typeface="Myriad Pro"/>
              </a:rPr>
              <a:t>Homelessness</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44" name="object 26">
            <a:extLst>
              <a:ext uri="{FF2B5EF4-FFF2-40B4-BE49-F238E27FC236}">
                <a16:creationId xmlns:a16="http://schemas.microsoft.com/office/drawing/2014/main" id="{05282AFE-1203-4DB9-813B-B4EBB038935B}"/>
              </a:ext>
            </a:extLst>
          </p:cNvPr>
          <p:cNvSpPr txBox="1"/>
          <p:nvPr/>
        </p:nvSpPr>
        <p:spPr>
          <a:xfrm>
            <a:off x="571928" y="3753965"/>
            <a:ext cx="1153678" cy="246221"/>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sz="1500" b="0" i="0" u="none" strike="noStrike" kern="1200" cap="none" spc="-60" normalizeH="0" baseline="0" noProof="0" dirty="0">
                <a:ln>
                  <a:noFill/>
                </a:ln>
                <a:solidFill>
                  <a:srgbClr val="208CCC"/>
                </a:solidFill>
                <a:effectLst/>
                <a:uLnTx/>
                <a:uFillTx/>
                <a:latin typeface="Calibri Light" panose="020F0302020204030204"/>
                <a:ea typeface="+mn-ea"/>
                <a:cs typeface="Myriad Pro Light Cond"/>
              </a:rPr>
              <a:t>2</a:t>
            </a:r>
            <a:r>
              <a:rPr kumimoji="0" sz="1500" b="0" i="0" u="none" strike="noStrike" kern="1200" cap="none" spc="-100" normalizeH="0" baseline="0" noProof="0" dirty="0">
                <a:ln>
                  <a:noFill/>
                </a:ln>
                <a:solidFill>
                  <a:srgbClr val="208CCC"/>
                </a:solidFill>
                <a:effectLst/>
                <a:uLnTx/>
                <a:uFillTx/>
                <a:latin typeface="Calibri Light" panose="020F0302020204030204"/>
                <a:ea typeface="+mn-ea"/>
                <a:cs typeface="Myriad Pro Light Cond"/>
              </a:rPr>
              <a:t>0</a:t>
            </a:r>
            <a:r>
              <a:rPr kumimoji="0" sz="1500" b="0" i="0" u="none" strike="noStrike" kern="1200" cap="none" spc="-120" normalizeH="0" baseline="0" noProof="0" dirty="0">
                <a:ln>
                  <a:noFill/>
                </a:ln>
                <a:solidFill>
                  <a:srgbClr val="208CCC"/>
                </a:solidFill>
                <a:effectLst/>
                <a:uLnTx/>
                <a:uFillTx/>
                <a:latin typeface="Calibri Light" panose="020F0302020204030204"/>
                <a:ea typeface="+mn-ea"/>
                <a:cs typeface="Myriad Pro Light Cond"/>
              </a:rPr>
              <a:t>1</a:t>
            </a:r>
            <a:r>
              <a:rPr kumimoji="0" sz="1500" b="0" i="0" u="none" strike="noStrike" kern="1200" cap="none" spc="5" normalizeH="0" baseline="0" noProof="0" dirty="0">
                <a:ln>
                  <a:noFill/>
                </a:ln>
                <a:solidFill>
                  <a:srgbClr val="208CCC"/>
                </a:solidFill>
                <a:effectLst/>
                <a:uLnTx/>
                <a:uFillTx/>
                <a:latin typeface="Calibri Light" panose="020F0302020204030204"/>
                <a:ea typeface="+mn-ea"/>
                <a:cs typeface="Myriad Pro Light Cond"/>
              </a:rPr>
              <a:t>7</a:t>
            </a:r>
            <a:r>
              <a:rPr kumimoji="0" sz="1500" b="0" i="0" u="none" strike="noStrike" kern="1200" cap="none" spc="-95" normalizeH="0" baseline="0" noProof="0" dirty="0">
                <a:ln>
                  <a:noFill/>
                </a:ln>
                <a:solidFill>
                  <a:srgbClr val="208CCC"/>
                </a:solidFill>
                <a:effectLst/>
                <a:uLnTx/>
                <a:uFillTx/>
                <a:latin typeface="Calibri Light" panose="020F0302020204030204"/>
                <a:ea typeface="+mn-ea"/>
                <a:cs typeface="Myriad Pro Light Cond"/>
              </a:rPr>
              <a:t> </a:t>
            </a:r>
            <a:r>
              <a:rPr kumimoji="0" sz="1500" b="0" i="0" u="none" strike="noStrike" kern="1200" cap="none" spc="10" normalizeH="0" baseline="0" noProof="0" dirty="0">
                <a:ln>
                  <a:noFill/>
                </a:ln>
                <a:solidFill>
                  <a:srgbClr val="208CCC"/>
                </a:solidFill>
                <a:effectLst/>
                <a:uLnTx/>
                <a:uFillTx/>
                <a:latin typeface="Calibri Light" panose="020F0302020204030204"/>
                <a:ea typeface="+mn-ea"/>
                <a:cs typeface="Myriad Pro Light Cond"/>
              </a:rPr>
              <a:t>&amp;</a:t>
            </a:r>
            <a:r>
              <a:rPr kumimoji="0" sz="1500" b="0" i="0" u="none" strike="noStrike" kern="1200" cap="none" spc="-95" normalizeH="0" baseline="0" noProof="0" dirty="0">
                <a:ln>
                  <a:noFill/>
                </a:ln>
                <a:solidFill>
                  <a:srgbClr val="208CCC"/>
                </a:solidFill>
                <a:effectLst/>
                <a:uLnTx/>
                <a:uFillTx/>
                <a:latin typeface="Calibri Light" panose="020F0302020204030204"/>
                <a:ea typeface="+mn-ea"/>
                <a:cs typeface="Myriad Pro Light Cond"/>
              </a:rPr>
              <a:t> </a:t>
            </a:r>
            <a:r>
              <a:rPr kumimoji="0" sz="1500" b="0" i="0" u="none" strike="noStrike" kern="1200" cap="none" spc="-60" normalizeH="0" baseline="0" noProof="0" dirty="0">
                <a:ln>
                  <a:noFill/>
                </a:ln>
                <a:solidFill>
                  <a:srgbClr val="208CCC"/>
                </a:solidFill>
                <a:effectLst/>
                <a:uLnTx/>
                <a:uFillTx/>
                <a:latin typeface="Calibri Light" panose="020F0302020204030204"/>
                <a:ea typeface="+mn-ea"/>
                <a:cs typeface="Myriad Pro Light Cond"/>
              </a:rPr>
              <a:t>2</a:t>
            </a:r>
            <a:r>
              <a:rPr kumimoji="0" sz="1500" b="0" i="0" u="none" strike="noStrike" kern="1200" cap="none" spc="-95" normalizeH="0" baseline="0" noProof="0" dirty="0">
                <a:ln>
                  <a:noFill/>
                </a:ln>
                <a:solidFill>
                  <a:srgbClr val="208CCC"/>
                </a:solidFill>
                <a:effectLst/>
                <a:uLnTx/>
                <a:uFillTx/>
                <a:latin typeface="Calibri Light" panose="020F0302020204030204"/>
                <a:ea typeface="+mn-ea"/>
                <a:cs typeface="Myriad Pro Light Cond"/>
              </a:rPr>
              <a:t>0</a:t>
            </a:r>
            <a:r>
              <a:rPr kumimoji="0" sz="1500" b="0" i="0" u="none" strike="noStrike" kern="1200" cap="none" spc="-60" normalizeH="0" baseline="0" noProof="0" dirty="0">
                <a:ln>
                  <a:noFill/>
                </a:ln>
                <a:solidFill>
                  <a:srgbClr val="208CCC"/>
                </a:solidFill>
                <a:effectLst/>
                <a:uLnTx/>
                <a:uFillTx/>
                <a:latin typeface="Calibri Light" panose="020F0302020204030204"/>
                <a:ea typeface="+mn-ea"/>
                <a:cs typeface="Myriad Pro Light Cond"/>
              </a:rPr>
              <a:t>2</a:t>
            </a:r>
            <a:r>
              <a:rPr kumimoji="0" sz="1500" b="0" i="0" u="none" strike="noStrike" kern="1200" cap="none" spc="5" normalizeH="0" baseline="0" noProof="0" dirty="0">
                <a:ln>
                  <a:noFill/>
                </a:ln>
                <a:solidFill>
                  <a:srgbClr val="208CCC"/>
                </a:solidFill>
                <a:effectLst/>
                <a:uLnTx/>
                <a:uFillTx/>
                <a:latin typeface="Calibri Light" panose="020F0302020204030204"/>
                <a:ea typeface="+mn-ea"/>
                <a:cs typeface="Myriad Pro Light Cond"/>
              </a:rPr>
              <a:t>0</a:t>
            </a:r>
            <a:r>
              <a:rPr kumimoji="0" sz="1500" b="0" i="0" u="none" strike="noStrike" kern="1200" cap="none" spc="-95" normalizeH="0" baseline="0" noProof="0" dirty="0">
                <a:ln>
                  <a:noFill/>
                </a:ln>
                <a:solidFill>
                  <a:srgbClr val="208CCC"/>
                </a:solidFill>
                <a:effectLst/>
                <a:uLnTx/>
                <a:uFillTx/>
                <a:latin typeface="Calibri Light" panose="020F0302020204030204"/>
                <a:ea typeface="+mn-ea"/>
                <a:cs typeface="Myriad Pro Light Cond"/>
              </a:rPr>
              <a:t> </a:t>
            </a:r>
            <a:r>
              <a:rPr kumimoji="0" sz="1500" b="0" i="0" u="none" strike="noStrike" kern="1200" cap="none" spc="-65" normalizeH="0" baseline="0" noProof="0" dirty="0">
                <a:ln>
                  <a:noFill/>
                </a:ln>
                <a:solidFill>
                  <a:srgbClr val="208CCC"/>
                </a:solidFill>
                <a:effectLst/>
                <a:uLnTx/>
                <a:uFillTx/>
                <a:latin typeface="Calibri Light" panose="020F0302020204030204"/>
                <a:ea typeface="+mn-ea"/>
                <a:cs typeface="Myriad Pro Light Cond"/>
              </a:rPr>
              <a:t>b</a:t>
            </a:r>
            <a:r>
              <a:rPr kumimoji="0" sz="1500" b="0" i="0" u="none" strike="noStrike" kern="1200" cap="none" spc="5" normalizeH="0" baseline="0" noProof="0" dirty="0">
                <a:ln>
                  <a:noFill/>
                </a:ln>
                <a:solidFill>
                  <a:srgbClr val="208CCC"/>
                </a:solidFill>
                <a:effectLst/>
                <a:uLnTx/>
                <a:uFillTx/>
                <a:latin typeface="Calibri Light" panose="020F0302020204030204"/>
                <a:ea typeface="+mn-ea"/>
                <a:cs typeface="Myriad Pro Light Cond"/>
              </a:rPr>
              <a:t>y</a:t>
            </a:r>
            <a:endParaRPr kumimoji="0" sz="1500" b="0" i="0" u="none" strike="noStrike" kern="1200" cap="none" spc="0" normalizeH="0" baseline="0" noProof="0" dirty="0">
              <a:ln>
                <a:noFill/>
              </a:ln>
              <a:solidFill>
                <a:prstClr val="black"/>
              </a:solidFill>
              <a:effectLst/>
              <a:uLnTx/>
              <a:uFillTx/>
              <a:latin typeface="Calibri Light" panose="020F0302020204030204"/>
              <a:ea typeface="+mn-ea"/>
              <a:cs typeface="Myriad Pro Light Cond"/>
            </a:endParaRPr>
          </a:p>
        </p:txBody>
      </p:sp>
      <p:sp>
        <p:nvSpPr>
          <p:cNvPr id="45" name="object 27">
            <a:extLst>
              <a:ext uri="{FF2B5EF4-FFF2-40B4-BE49-F238E27FC236}">
                <a16:creationId xmlns:a16="http://schemas.microsoft.com/office/drawing/2014/main" id="{AF657D66-428D-4B69-A5ED-41FEF0F51380}"/>
              </a:ext>
            </a:extLst>
          </p:cNvPr>
          <p:cNvSpPr txBox="1"/>
          <p:nvPr/>
        </p:nvSpPr>
        <p:spPr>
          <a:xfrm>
            <a:off x="571927" y="3914660"/>
            <a:ext cx="1827969" cy="305212"/>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900" b="1" i="0" u="none" strike="noStrike" kern="1200" cap="none" spc="-80" normalizeH="0" baseline="0" noProof="0" dirty="0">
                <a:ln>
                  <a:noFill/>
                </a:ln>
                <a:solidFill>
                  <a:srgbClr val="208CCC"/>
                </a:solidFill>
                <a:effectLst/>
                <a:uLnTx/>
                <a:uFillTx/>
                <a:latin typeface="Calibri" panose="020F0502020204030204"/>
                <a:ea typeface="+mn-ea"/>
                <a:cs typeface="Myriad Pro Cond"/>
              </a:rPr>
              <a:t>INFOGRAPHIC</a:t>
            </a:r>
            <a:endParaRPr kumimoji="0" sz="19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46" name="object 28">
            <a:extLst>
              <a:ext uri="{FF2B5EF4-FFF2-40B4-BE49-F238E27FC236}">
                <a16:creationId xmlns:a16="http://schemas.microsoft.com/office/drawing/2014/main" id="{85923D4B-7A2A-4BB8-86BA-AD4E019395A6}"/>
              </a:ext>
            </a:extLst>
          </p:cNvPr>
          <p:cNvSpPr txBox="1"/>
          <p:nvPr/>
        </p:nvSpPr>
        <p:spPr>
          <a:xfrm>
            <a:off x="571928" y="4131729"/>
            <a:ext cx="1054874" cy="305212"/>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900" b="1" i="0" u="none" strike="noStrike" kern="1200" cap="none" spc="-60" normalizeH="0" baseline="0" noProof="0" dirty="0">
                <a:ln>
                  <a:noFill/>
                </a:ln>
                <a:solidFill>
                  <a:srgbClr val="208CCC"/>
                </a:solidFill>
                <a:effectLst/>
                <a:uLnTx/>
                <a:uFillTx/>
                <a:latin typeface="Calibri" panose="020F0502020204030204"/>
                <a:ea typeface="+mn-ea"/>
                <a:cs typeface="Myriad Pro Cond"/>
              </a:rPr>
              <a:t>Topic Here</a:t>
            </a:r>
            <a:endParaRPr kumimoji="0" sz="19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47" name="object 29">
            <a:extLst>
              <a:ext uri="{FF2B5EF4-FFF2-40B4-BE49-F238E27FC236}">
                <a16:creationId xmlns:a16="http://schemas.microsoft.com/office/drawing/2014/main" id="{94B822FA-46F3-4053-9655-7BB969C3A4B2}"/>
              </a:ext>
            </a:extLst>
          </p:cNvPr>
          <p:cNvSpPr txBox="1"/>
          <p:nvPr/>
        </p:nvSpPr>
        <p:spPr>
          <a:xfrm>
            <a:off x="477007" y="5496546"/>
            <a:ext cx="1938020" cy="307135"/>
          </a:xfrm>
          <a:prstGeom prst="rect">
            <a:avLst/>
          </a:prstGeom>
        </p:spPr>
        <p:txBody>
          <a:bodyPr vert="horz" wrap="square" lIns="0" tIns="24765" rIns="0" bIns="0" rtlCol="0">
            <a:spAutoFit/>
          </a:bodyPr>
          <a:lstStyle/>
          <a:p>
            <a:pPr marL="12700" marR="5080" lvl="0">
              <a:lnSpc>
                <a:spcPts val="1070"/>
              </a:lnSpc>
              <a:spcBef>
                <a:spcPts val="195"/>
              </a:spcBef>
              <a:defRPr/>
            </a:pPr>
            <a:r>
              <a:rPr lang="en-US" sz="900" dirty="0">
                <a:solidFill>
                  <a:schemeClr val="tx1">
                    <a:lumMod val="50000"/>
                    <a:lumOff val="50000"/>
                  </a:schemeClr>
                </a:solidFill>
              </a:rPr>
              <a:t>Lorem ipsum dolor sit </a:t>
            </a:r>
            <a:r>
              <a:rPr lang="en-US" sz="900" dirty="0" err="1">
                <a:solidFill>
                  <a:schemeClr val="tx1">
                    <a:lumMod val="50000"/>
                    <a:lumOff val="50000"/>
                  </a:schemeClr>
                </a:solidFill>
              </a:rPr>
              <a:t>amet</a:t>
            </a:r>
            <a:r>
              <a:rPr lang="en-US" sz="900" dirty="0">
                <a:solidFill>
                  <a:schemeClr val="tx1">
                    <a:lumMod val="50000"/>
                    <a:lumOff val="50000"/>
                  </a:schemeClr>
                </a:solidFill>
              </a:rPr>
              <a:t>, </a:t>
            </a:r>
            <a:r>
              <a:rPr lang="en-US" sz="900" dirty="0" err="1">
                <a:solidFill>
                  <a:schemeClr val="tx1">
                    <a:lumMod val="50000"/>
                    <a:lumOff val="50000"/>
                  </a:schemeClr>
                </a:solidFill>
              </a:rPr>
              <a:t>conectetuer</a:t>
            </a:r>
            <a:r>
              <a:rPr lang="en-US" sz="900" dirty="0">
                <a:solidFill>
                  <a:schemeClr val="tx1">
                    <a:lumMod val="50000"/>
                    <a:lumOff val="50000"/>
                  </a:schemeClr>
                </a:solidFill>
              </a:rPr>
              <a:t> </a:t>
            </a:r>
            <a:r>
              <a:rPr lang="en-US" sz="900" dirty="0" err="1">
                <a:solidFill>
                  <a:schemeClr val="tx1">
                    <a:lumMod val="50000"/>
                    <a:lumOff val="50000"/>
                  </a:schemeClr>
                </a:solidFill>
              </a:rPr>
              <a:t>adipiscing</a:t>
            </a:r>
            <a:r>
              <a:rPr lang="en-US" sz="900" dirty="0">
                <a:solidFill>
                  <a:schemeClr val="tx1">
                    <a:lumMod val="50000"/>
                    <a:lumOff val="50000"/>
                  </a:schemeClr>
                </a:solidFill>
              </a:rPr>
              <a:t> </a:t>
            </a:r>
            <a:r>
              <a:rPr lang="en-US" sz="900" dirty="0" err="1">
                <a:solidFill>
                  <a:schemeClr val="tx1">
                    <a:lumMod val="50000"/>
                    <a:lumOff val="50000"/>
                  </a:schemeClr>
                </a:solidFill>
              </a:rPr>
              <a:t>elit</a:t>
            </a:r>
            <a:r>
              <a:rPr lang="en-US" sz="900" dirty="0">
                <a:solidFill>
                  <a:schemeClr val="tx1">
                    <a:lumMod val="50000"/>
                    <a:lumOff val="50000"/>
                  </a:schemeClr>
                </a:solidFill>
              </a:rPr>
              <a:t>, </a:t>
            </a:r>
            <a:r>
              <a:rPr lang="en-US" sz="900" dirty="0" err="1">
                <a:solidFill>
                  <a:schemeClr val="tx1">
                    <a:lumMod val="50000"/>
                    <a:lumOff val="50000"/>
                  </a:schemeClr>
                </a:solidFill>
              </a:rPr>
              <a:t>sed</a:t>
            </a:r>
            <a:r>
              <a:rPr lang="en-US" sz="900" dirty="0">
                <a:solidFill>
                  <a:schemeClr val="tx1">
                    <a:lumMod val="50000"/>
                    <a:lumOff val="50000"/>
                  </a:schemeClr>
                </a:solidFill>
              </a:rPr>
              <a:t> </a:t>
            </a:r>
            <a:r>
              <a:rPr lang="en-US" sz="900" dirty="0" err="1">
                <a:solidFill>
                  <a:schemeClr val="tx1">
                    <a:lumMod val="50000"/>
                    <a:lumOff val="50000"/>
                  </a:schemeClr>
                </a:solidFill>
              </a:rPr>
              <a:t>diam</a:t>
            </a:r>
            <a:r>
              <a:rPr lang="en-US" sz="900" dirty="0">
                <a:solidFill>
                  <a:schemeClr val="tx1">
                    <a:lumMod val="50000"/>
                    <a:lumOff val="50000"/>
                  </a:schemeClr>
                </a:solidFill>
              </a:rPr>
              <a:t> </a:t>
            </a:r>
            <a:r>
              <a:rPr lang="en-US" sz="900" dirty="0" err="1">
                <a:solidFill>
                  <a:schemeClr val="tx1">
                    <a:lumMod val="50000"/>
                    <a:lumOff val="50000"/>
                  </a:schemeClr>
                </a:solidFill>
              </a:rPr>
              <a:t>nonummy</a:t>
            </a:r>
            <a:r>
              <a:rPr lang="en-US" sz="900" dirty="0">
                <a:solidFill>
                  <a:schemeClr val="tx1">
                    <a:lumMod val="50000"/>
                    <a:lumOff val="50000"/>
                  </a:schemeClr>
                </a:solidFill>
              </a:rPr>
              <a:t>.</a:t>
            </a:r>
            <a:endParaRPr kumimoji="0" sz="95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grpSp>
        <p:nvGrpSpPr>
          <p:cNvPr id="48" name="object 30">
            <a:extLst>
              <a:ext uri="{FF2B5EF4-FFF2-40B4-BE49-F238E27FC236}">
                <a16:creationId xmlns:a16="http://schemas.microsoft.com/office/drawing/2014/main" id="{BF93514D-4AC7-473B-A9C1-37640738E4E5}"/>
              </a:ext>
            </a:extLst>
          </p:cNvPr>
          <p:cNvGrpSpPr/>
          <p:nvPr/>
        </p:nvGrpSpPr>
        <p:grpSpPr>
          <a:xfrm>
            <a:off x="570032" y="4455471"/>
            <a:ext cx="573405" cy="685165"/>
            <a:chOff x="643751" y="4890275"/>
            <a:chExt cx="573405" cy="685165"/>
          </a:xfrm>
        </p:grpSpPr>
        <p:sp>
          <p:nvSpPr>
            <p:cNvPr id="49" name="object 31">
              <a:extLst>
                <a:ext uri="{FF2B5EF4-FFF2-40B4-BE49-F238E27FC236}">
                  <a16:creationId xmlns:a16="http://schemas.microsoft.com/office/drawing/2014/main" id="{AA273517-705C-48AA-858B-0DC1FA669133}"/>
                </a:ext>
              </a:extLst>
            </p:cNvPr>
            <p:cNvSpPr/>
            <p:nvPr/>
          </p:nvSpPr>
          <p:spPr>
            <a:xfrm>
              <a:off x="643751" y="5111678"/>
              <a:ext cx="573405" cy="463550"/>
            </a:xfrm>
            <a:custGeom>
              <a:avLst/>
              <a:gdLst/>
              <a:ahLst/>
              <a:cxnLst/>
              <a:rect l="l" t="t" r="r" b="b"/>
              <a:pathLst>
                <a:path w="573405" h="463550">
                  <a:moveTo>
                    <a:pt x="424518" y="281622"/>
                  </a:moveTo>
                  <a:lnTo>
                    <a:pt x="148433" y="281622"/>
                  </a:lnTo>
                  <a:lnTo>
                    <a:pt x="148557" y="404209"/>
                  </a:lnTo>
                  <a:lnTo>
                    <a:pt x="148630" y="406742"/>
                  </a:lnTo>
                  <a:lnTo>
                    <a:pt x="148433" y="407479"/>
                  </a:lnTo>
                  <a:lnTo>
                    <a:pt x="148801" y="463219"/>
                  </a:lnTo>
                  <a:lnTo>
                    <a:pt x="424264" y="463219"/>
                  </a:lnTo>
                  <a:lnTo>
                    <a:pt x="424468" y="408431"/>
                  </a:lnTo>
                  <a:lnTo>
                    <a:pt x="424447" y="407479"/>
                  </a:lnTo>
                  <a:lnTo>
                    <a:pt x="424252" y="406742"/>
                  </a:lnTo>
                  <a:lnTo>
                    <a:pt x="424303" y="404660"/>
                  </a:lnTo>
                  <a:lnTo>
                    <a:pt x="424417" y="404209"/>
                  </a:lnTo>
                  <a:lnTo>
                    <a:pt x="424518" y="281622"/>
                  </a:lnTo>
                  <a:close/>
                </a:path>
                <a:path w="573405" h="463550">
                  <a:moveTo>
                    <a:pt x="368931" y="0"/>
                  </a:moveTo>
                  <a:lnTo>
                    <a:pt x="202548" y="0"/>
                  </a:lnTo>
                  <a:lnTo>
                    <a:pt x="185705" y="3474"/>
                  </a:lnTo>
                  <a:lnTo>
                    <a:pt x="171161" y="12658"/>
                  </a:lnTo>
                  <a:lnTo>
                    <a:pt x="159173" y="25696"/>
                  </a:lnTo>
                  <a:lnTo>
                    <a:pt x="149995" y="40728"/>
                  </a:lnTo>
                  <a:lnTo>
                    <a:pt x="143727" y="53230"/>
                  </a:lnTo>
                  <a:lnTo>
                    <a:pt x="5596" y="326580"/>
                  </a:lnTo>
                  <a:lnTo>
                    <a:pt x="0" y="347088"/>
                  </a:lnTo>
                  <a:lnTo>
                    <a:pt x="2637" y="367523"/>
                  </a:lnTo>
                  <a:lnTo>
                    <a:pt x="12704" y="385489"/>
                  </a:lnTo>
                  <a:lnTo>
                    <a:pt x="29396" y="398589"/>
                  </a:lnTo>
                  <a:lnTo>
                    <a:pt x="49861" y="404209"/>
                  </a:lnTo>
                  <a:lnTo>
                    <a:pt x="70212" y="401623"/>
                  </a:lnTo>
                  <a:lnTo>
                    <a:pt x="88123" y="391604"/>
                  </a:lnTo>
                  <a:lnTo>
                    <a:pt x="101265" y="374929"/>
                  </a:lnTo>
                  <a:lnTo>
                    <a:pt x="147112" y="284137"/>
                  </a:lnTo>
                  <a:lnTo>
                    <a:pt x="148433" y="281622"/>
                  </a:lnTo>
                  <a:lnTo>
                    <a:pt x="544656" y="281622"/>
                  </a:lnTo>
                  <a:lnTo>
                    <a:pt x="437942" y="70383"/>
                  </a:lnTo>
                  <a:lnTo>
                    <a:pt x="426304" y="46682"/>
                  </a:lnTo>
                  <a:lnTo>
                    <a:pt x="412557" y="23899"/>
                  </a:lnTo>
                  <a:lnTo>
                    <a:pt x="394249" y="6762"/>
                  </a:lnTo>
                  <a:lnTo>
                    <a:pt x="368931" y="0"/>
                  </a:lnTo>
                  <a:close/>
                </a:path>
                <a:path w="573405" h="463550">
                  <a:moveTo>
                    <a:pt x="544656" y="281622"/>
                  </a:moveTo>
                  <a:lnTo>
                    <a:pt x="424518" y="281622"/>
                  </a:lnTo>
                  <a:lnTo>
                    <a:pt x="425852" y="284137"/>
                  </a:lnTo>
                  <a:lnTo>
                    <a:pt x="471699" y="374929"/>
                  </a:lnTo>
                  <a:lnTo>
                    <a:pt x="484841" y="391604"/>
                  </a:lnTo>
                  <a:lnTo>
                    <a:pt x="502750" y="401623"/>
                  </a:lnTo>
                  <a:lnTo>
                    <a:pt x="523098" y="404209"/>
                  </a:lnTo>
                  <a:lnTo>
                    <a:pt x="543556" y="398589"/>
                  </a:lnTo>
                  <a:lnTo>
                    <a:pt x="560255" y="385489"/>
                  </a:lnTo>
                  <a:lnTo>
                    <a:pt x="570326" y="367523"/>
                  </a:lnTo>
                  <a:lnTo>
                    <a:pt x="572965" y="347088"/>
                  </a:lnTo>
                  <a:lnTo>
                    <a:pt x="567368" y="326580"/>
                  </a:lnTo>
                  <a:lnTo>
                    <a:pt x="544656" y="281622"/>
                  </a:lnTo>
                  <a:close/>
                </a:path>
              </a:pathLst>
            </a:custGeom>
            <a:solidFill>
              <a:srgbClr val="FFDCA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0" name="object 32">
              <a:extLst>
                <a:ext uri="{FF2B5EF4-FFF2-40B4-BE49-F238E27FC236}">
                  <a16:creationId xmlns:a16="http://schemas.microsoft.com/office/drawing/2014/main" id="{E12F191D-2144-4319-B299-BF2DC78AC179}"/>
                </a:ext>
              </a:extLst>
            </p:cNvPr>
            <p:cNvPicPr/>
            <p:nvPr/>
          </p:nvPicPr>
          <p:blipFill>
            <a:blip r:embed="rId6" cstate="print"/>
            <a:stretch>
              <a:fillRect/>
            </a:stretch>
          </p:blipFill>
          <p:spPr>
            <a:xfrm>
              <a:off x="836582" y="4890275"/>
              <a:ext cx="187299" cy="187299"/>
            </a:xfrm>
            <a:prstGeom prst="rect">
              <a:avLst/>
            </a:prstGeom>
          </p:spPr>
        </p:pic>
      </p:grpSp>
      <p:grpSp>
        <p:nvGrpSpPr>
          <p:cNvPr id="51" name="object 33">
            <a:extLst>
              <a:ext uri="{FF2B5EF4-FFF2-40B4-BE49-F238E27FC236}">
                <a16:creationId xmlns:a16="http://schemas.microsoft.com/office/drawing/2014/main" id="{233F44C0-31BE-44E4-B6C1-B87273F778C9}"/>
              </a:ext>
            </a:extLst>
          </p:cNvPr>
          <p:cNvGrpSpPr/>
          <p:nvPr/>
        </p:nvGrpSpPr>
        <p:grpSpPr>
          <a:xfrm>
            <a:off x="1510439" y="4269705"/>
            <a:ext cx="949325" cy="885190"/>
            <a:chOff x="1584158" y="4704509"/>
            <a:chExt cx="949325" cy="885190"/>
          </a:xfrm>
        </p:grpSpPr>
        <p:sp>
          <p:nvSpPr>
            <p:cNvPr id="52" name="object 34">
              <a:extLst>
                <a:ext uri="{FF2B5EF4-FFF2-40B4-BE49-F238E27FC236}">
                  <a16:creationId xmlns:a16="http://schemas.microsoft.com/office/drawing/2014/main" id="{06D08043-8619-4DFB-8240-87B46D85C9BF}"/>
                </a:ext>
              </a:extLst>
            </p:cNvPr>
            <p:cNvSpPr/>
            <p:nvPr/>
          </p:nvSpPr>
          <p:spPr>
            <a:xfrm>
              <a:off x="1763914" y="5103373"/>
              <a:ext cx="583565" cy="471805"/>
            </a:xfrm>
            <a:custGeom>
              <a:avLst/>
              <a:gdLst/>
              <a:ahLst/>
              <a:cxnLst/>
              <a:rect l="l" t="t" r="r" b="b"/>
              <a:pathLst>
                <a:path w="583564" h="471804">
                  <a:moveTo>
                    <a:pt x="375553" y="0"/>
                  </a:moveTo>
                  <a:lnTo>
                    <a:pt x="206186" y="0"/>
                  </a:lnTo>
                  <a:lnTo>
                    <a:pt x="189044" y="3535"/>
                  </a:lnTo>
                  <a:lnTo>
                    <a:pt x="152681" y="41465"/>
                  </a:lnTo>
                  <a:lnTo>
                    <a:pt x="5691" y="332435"/>
                  </a:lnTo>
                  <a:lnTo>
                    <a:pt x="0" y="353309"/>
                  </a:lnTo>
                  <a:lnTo>
                    <a:pt x="2688" y="374111"/>
                  </a:lnTo>
                  <a:lnTo>
                    <a:pt x="12938" y="392401"/>
                  </a:lnTo>
                  <a:lnTo>
                    <a:pt x="29935" y="405739"/>
                  </a:lnTo>
                  <a:lnTo>
                    <a:pt x="50759" y="411462"/>
                  </a:lnTo>
                  <a:lnTo>
                    <a:pt x="71474" y="408830"/>
                  </a:lnTo>
                  <a:lnTo>
                    <a:pt x="89707" y="398633"/>
                  </a:lnTo>
                  <a:lnTo>
                    <a:pt x="103087" y="381660"/>
                  </a:lnTo>
                  <a:lnTo>
                    <a:pt x="151106" y="286677"/>
                  </a:lnTo>
                  <a:lnTo>
                    <a:pt x="151106" y="410971"/>
                  </a:lnTo>
                  <a:lnTo>
                    <a:pt x="151398" y="412902"/>
                  </a:lnTo>
                  <a:lnTo>
                    <a:pt x="151106" y="415747"/>
                  </a:lnTo>
                  <a:lnTo>
                    <a:pt x="151474" y="471525"/>
                  </a:lnTo>
                  <a:lnTo>
                    <a:pt x="431878" y="471525"/>
                  </a:lnTo>
                  <a:lnTo>
                    <a:pt x="432094" y="414858"/>
                  </a:lnTo>
                  <a:lnTo>
                    <a:pt x="431827" y="413156"/>
                  </a:lnTo>
                  <a:lnTo>
                    <a:pt x="432132" y="409955"/>
                  </a:lnTo>
                  <a:lnTo>
                    <a:pt x="432132" y="286677"/>
                  </a:lnTo>
                  <a:lnTo>
                    <a:pt x="480163" y="381660"/>
                  </a:lnTo>
                  <a:lnTo>
                    <a:pt x="493536" y="398633"/>
                  </a:lnTo>
                  <a:lnTo>
                    <a:pt x="511767" y="408830"/>
                  </a:lnTo>
                  <a:lnTo>
                    <a:pt x="532484" y="411462"/>
                  </a:lnTo>
                  <a:lnTo>
                    <a:pt x="553315" y="405739"/>
                  </a:lnTo>
                  <a:lnTo>
                    <a:pt x="570312" y="392401"/>
                  </a:lnTo>
                  <a:lnTo>
                    <a:pt x="580561" y="374111"/>
                  </a:lnTo>
                  <a:lnTo>
                    <a:pt x="583246" y="353309"/>
                  </a:lnTo>
                  <a:lnTo>
                    <a:pt x="577547" y="332435"/>
                  </a:lnTo>
                  <a:lnTo>
                    <a:pt x="445797" y="71640"/>
                  </a:lnTo>
                  <a:lnTo>
                    <a:pt x="433953" y="47518"/>
                  </a:lnTo>
                  <a:lnTo>
                    <a:pt x="419962" y="24328"/>
                  </a:lnTo>
                  <a:lnTo>
                    <a:pt x="401327" y="6884"/>
                  </a:lnTo>
                  <a:lnTo>
                    <a:pt x="375553" y="0"/>
                  </a:lnTo>
                  <a:close/>
                </a:path>
              </a:pathLst>
            </a:custGeom>
            <a:solidFill>
              <a:srgbClr val="A5D0E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3" name="object 35">
              <a:extLst>
                <a:ext uri="{FF2B5EF4-FFF2-40B4-BE49-F238E27FC236}">
                  <a16:creationId xmlns:a16="http://schemas.microsoft.com/office/drawing/2014/main" id="{01303ABD-4BD0-4798-96CA-16DBA6A0F1C1}"/>
                </a:ext>
              </a:extLst>
            </p:cNvPr>
            <p:cNvPicPr/>
            <p:nvPr/>
          </p:nvPicPr>
          <p:blipFill>
            <a:blip r:embed="rId7" cstate="print"/>
            <a:stretch>
              <a:fillRect/>
            </a:stretch>
          </p:blipFill>
          <p:spPr>
            <a:xfrm>
              <a:off x="1960210" y="4877991"/>
              <a:ext cx="190652" cy="190665"/>
            </a:xfrm>
            <a:prstGeom prst="rect">
              <a:avLst/>
            </a:prstGeom>
          </p:spPr>
        </p:pic>
        <p:sp>
          <p:nvSpPr>
            <p:cNvPr id="54" name="object 36">
              <a:extLst>
                <a:ext uri="{FF2B5EF4-FFF2-40B4-BE49-F238E27FC236}">
                  <a16:creationId xmlns:a16="http://schemas.microsoft.com/office/drawing/2014/main" id="{A0782248-C9FF-40D3-AC2E-1E3BB4C9C6AC}"/>
                </a:ext>
              </a:extLst>
            </p:cNvPr>
            <p:cNvSpPr/>
            <p:nvPr/>
          </p:nvSpPr>
          <p:spPr>
            <a:xfrm>
              <a:off x="1598871" y="4719222"/>
              <a:ext cx="920115" cy="855980"/>
            </a:xfrm>
            <a:custGeom>
              <a:avLst/>
              <a:gdLst/>
              <a:ahLst/>
              <a:cxnLst/>
              <a:rect l="l" t="t" r="r" b="b"/>
              <a:pathLst>
                <a:path w="920114" h="855979">
                  <a:moveTo>
                    <a:pt x="837209" y="855675"/>
                  </a:moveTo>
                  <a:lnTo>
                    <a:pt x="837209" y="415531"/>
                  </a:lnTo>
                  <a:lnTo>
                    <a:pt x="919873" y="415531"/>
                  </a:lnTo>
                  <a:lnTo>
                    <a:pt x="762596" y="273443"/>
                  </a:lnTo>
                  <a:lnTo>
                    <a:pt x="762596" y="96519"/>
                  </a:lnTo>
                  <a:lnTo>
                    <a:pt x="632866" y="96519"/>
                  </a:lnTo>
                  <a:lnTo>
                    <a:pt x="632866" y="156235"/>
                  </a:lnTo>
                  <a:lnTo>
                    <a:pt x="459930" y="0"/>
                  </a:lnTo>
                  <a:lnTo>
                    <a:pt x="0" y="415531"/>
                  </a:lnTo>
                  <a:lnTo>
                    <a:pt x="81457" y="415531"/>
                  </a:lnTo>
                  <a:lnTo>
                    <a:pt x="81457" y="855675"/>
                  </a:lnTo>
                </a:path>
              </a:pathLst>
            </a:custGeom>
            <a:ln w="29425">
              <a:solidFill>
                <a:srgbClr val="208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5" name="object 37">
            <a:extLst>
              <a:ext uri="{FF2B5EF4-FFF2-40B4-BE49-F238E27FC236}">
                <a16:creationId xmlns:a16="http://schemas.microsoft.com/office/drawing/2014/main" id="{88C84EA8-E67E-445D-9B9A-22FC95F268C9}"/>
              </a:ext>
            </a:extLst>
          </p:cNvPr>
          <p:cNvSpPr/>
          <p:nvPr/>
        </p:nvSpPr>
        <p:spPr>
          <a:xfrm>
            <a:off x="1319852" y="4692337"/>
            <a:ext cx="140970" cy="281940"/>
          </a:xfrm>
          <a:custGeom>
            <a:avLst/>
            <a:gdLst/>
            <a:ahLst/>
            <a:cxnLst/>
            <a:rect l="l" t="t" r="r" b="b"/>
            <a:pathLst>
              <a:path w="140969" h="281939">
                <a:moveTo>
                  <a:pt x="0" y="0"/>
                </a:moveTo>
                <a:lnTo>
                  <a:pt x="0" y="281571"/>
                </a:lnTo>
                <a:lnTo>
                  <a:pt x="140792" y="140792"/>
                </a:lnTo>
                <a:lnTo>
                  <a:pt x="0" y="0"/>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object 38">
            <a:extLst>
              <a:ext uri="{FF2B5EF4-FFF2-40B4-BE49-F238E27FC236}">
                <a16:creationId xmlns:a16="http://schemas.microsoft.com/office/drawing/2014/main" id="{FFE9854E-A0BF-444B-9B63-EFB053A54313}"/>
              </a:ext>
            </a:extLst>
          </p:cNvPr>
          <p:cNvSpPr txBox="1"/>
          <p:nvPr/>
        </p:nvSpPr>
        <p:spPr>
          <a:xfrm>
            <a:off x="460952" y="5127932"/>
            <a:ext cx="890551" cy="346249"/>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320"/>
              </a:lnSpc>
              <a:spcBef>
                <a:spcPts val="100"/>
              </a:spcBef>
              <a:spcAft>
                <a:spcPts val="0"/>
              </a:spcAft>
              <a:buClrTx/>
              <a:buSzTx/>
              <a:buFontTx/>
              <a:buNone/>
              <a:tabLst/>
              <a:defRPr/>
            </a:pPr>
            <a:r>
              <a:rPr kumimoji="0" sz="1200" b="1" i="0" u="none" strike="noStrike" kern="1200" cap="none" spc="-60" normalizeH="0" baseline="0" noProof="0" dirty="0">
                <a:ln>
                  <a:noFill/>
                </a:ln>
                <a:solidFill>
                  <a:srgbClr val="FCAF17"/>
                </a:solidFill>
                <a:effectLst/>
                <a:uLnTx/>
                <a:uFillTx/>
                <a:latin typeface="Calibri" panose="020F0502020204030204"/>
                <a:ea typeface="+mn-ea"/>
                <a:cs typeface="Myriad Pro Cond"/>
              </a:rPr>
              <a:t>2</a:t>
            </a:r>
            <a:r>
              <a:rPr kumimoji="0" sz="1200" b="1" i="0" u="none" strike="noStrike" kern="1200" cap="none" spc="-65" normalizeH="0" baseline="0" noProof="0" dirty="0">
                <a:ln>
                  <a:noFill/>
                </a:ln>
                <a:solidFill>
                  <a:srgbClr val="FCAF17"/>
                </a:solidFill>
                <a:effectLst/>
                <a:uLnTx/>
                <a:uFillTx/>
                <a:latin typeface="Calibri" panose="020F0502020204030204"/>
                <a:ea typeface="+mn-ea"/>
                <a:cs typeface="Myriad Pro Cond"/>
              </a:rPr>
              <a:t>0</a:t>
            </a:r>
            <a:r>
              <a:rPr kumimoji="0" sz="1200" b="1" i="0" u="none" strike="noStrike" kern="1200" cap="none" spc="-105" normalizeH="0" baseline="0" noProof="0" dirty="0">
                <a:ln>
                  <a:noFill/>
                </a:ln>
                <a:solidFill>
                  <a:srgbClr val="FCAF17"/>
                </a:solidFill>
                <a:effectLst/>
                <a:uLnTx/>
                <a:uFillTx/>
                <a:latin typeface="Calibri" panose="020F0502020204030204"/>
                <a:ea typeface="+mn-ea"/>
                <a:cs typeface="Myriad Pro Cond"/>
              </a:rPr>
              <a:t>1</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7</a:t>
            </a:r>
            <a:r>
              <a:rPr kumimoji="0" sz="1200" b="1" i="0" u="none" strike="noStrike" kern="1200" cap="none" spc="-75" normalizeH="0" baseline="0" noProof="0" dirty="0">
                <a:ln>
                  <a:noFill/>
                </a:ln>
                <a:solidFill>
                  <a:srgbClr val="FCAF17"/>
                </a:solidFill>
                <a:effectLst/>
                <a:uLnTx/>
                <a:uFillTx/>
                <a:latin typeface="Calibri" panose="020F0502020204030204"/>
                <a:ea typeface="+mn-ea"/>
                <a:cs typeface="Myriad Pro Cond"/>
              </a:rPr>
              <a:t> </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a:t>
            </a:r>
            <a:r>
              <a:rPr kumimoji="0" sz="1200" b="1" i="0" u="none" strike="noStrike" kern="1200" cap="none" spc="-75" normalizeH="0" baseline="0" noProof="0" dirty="0">
                <a:ln>
                  <a:noFill/>
                </a:ln>
                <a:solidFill>
                  <a:srgbClr val="FCAF17"/>
                </a:solidFill>
                <a:effectLst/>
                <a:uLnTx/>
                <a:uFillTx/>
                <a:latin typeface="Calibri" panose="020F0502020204030204"/>
                <a:ea typeface="+mn-ea"/>
                <a:cs typeface="Myriad Pro Cond"/>
              </a:rPr>
              <a:t> </a:t>
            </a:r>
            <a:r>
              <a:rPr kumimoji="0" sz="1200" b="1" i="0" u="none" strike="noStrike" kern="1200" cap="none" spc="-90" normalizeH="0" baseline="0" noProof="0" dirty="0">
                <a:ln>
                  <a:noFill/>
                </a:ln>
                <a:solidFill>
                  <a:srgbClr val="FCAF17"/>
                </a:solidFill>
                <a:effectLst/>
                <a:uLnTx/>
                <a:uFillTx/>
                <a:latin typeface="Calibri" panose="020F0502020204030204"/>
                <a:ea typeface="+mn-ea"/>
                <a:cs typeface="Myriad Pro Cond"/>
              </a:rPr>
              <a:t>1</a:t>
            </a:r>
            <a:r>
              <a:rPr kumimoji="0" sz="1200" b="1" i="0" u="none" strike="noStrike" kern="1200" cap="none" spc="-120" normalizeH="0" baseline="0" noProof="0" dirty="0">
                <a:ln>
                  <a:noFill/>
                </a:ln>
                <a:solidFill>
                  <a:srgbClr val="FCAF17"/>
                </a:solidFill>
                <a:effectLst/>
                <a:uLnTx/>
                <a:uFillTx/>
                <a:latin typeface="Calibri" panose="020F0502020204030204"/>
                <a:ea typeface="+mn-ea"/>
                <a:cs typeface="Myriad Pro Cond"/>
              </a:rPr>
              <a:t>,</a:t>
            </a:r>
            <a:r>
              <a:rPr kumimoji="0" sz="1200" b="1" i="0" u="none" strike="noStrike" kern="1200" cap="none" spc="-105" normalizeH="0" baseline="0" noProof="0" dirty="0">
                <a:ln>
                  <a:noFill/>
                </a:ln>
                <a:solidFill>
                  <a:srgbClr val="FCAF17"/>
                </a:solidFill>
                <a:effectLst/>
                <a:uLnTx/>
                <a:uFillTx/>
                <a:latin typeface="Calibri" panose="020F0502020204030204"/>
                <a:ea typeface="+mn-ea"/>
                <a:cs typeface="Myriad Pro Cond"/>
              </a:rPr>
              <a:t>1</a:t>
            </a:r>
            <a:r>
              <a:rPr kumimoji="0" sz="1200" b="1" i="0" u="none" strike="noStrike" kern="1200" cap="none" spc="-55" normalizeH="0" baseline="0" noProof="0" dirty="0">
                <a:ln>
                  <a:noFill/>
                </a:ln>
                <a:solidFill>
                  <a:srgbClr val="FCAF17"/>
                </a:solidFill>
                <a:effectLst/>
                <a:uLnTx/>
                <a:uFillTx/>
                <a:latin typeface="Calibri" panose="020F0502020204030204"/>
                <a:ea typeface="+mn-ea"/>
                <a:cs typeface="Myriad Pro Cond"/>
              </a:rPr>
              <a:t>7</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9</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12700" marR="0" lvl="0" indent="0" algn="l" defTabSz="914400" rtl="0" eaLnBrk="1" fontAlgn="auto" latinLnBrk="0" hangingPunct="1">
              <a:lnSpc>
                <a:spcPts val="1320"/>
              </a:lnSpc>
              <a:spcBef>
                <a:spcPts val="0"/>
              </a:spcBef>
              <a:spcAft>
                <a:spcPts val="0"/>
              </a:spcAft>
              <a:buClrTx/>
              <a:buSzTx/>
              <a:buFontTx/>
              <a:buNone/>
              <a:tabLst/>
              <a:defRPr/>
            </a:pPr>
            <a:r>
              <a:rPr kumimoji="0" sz="1200" b="1" i="0" u="none" strike="noStrike" kern="1200" cap="none" spc="-60" normalizeH="0" baseline="0" noProof="0" dirty="0">
                <a:ln>
                  <a:noFill/>
                </a:ln>
                <a:solidFill>
                  <a:srgbClr val="FCAF17"/>
                </a:solidFill>
                <a:effectLst/>
                <a:uLnTx/>
                <a:uFillTx/>
                <a:latin typeface="Calibri" panose="020F0502020204030204"/>
                <a:ea typeface="+mn-ea"/>
                <a:cs typeface="Myriad Pro Black Cond"/>
              </a:rPr>
              <a:t>202</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Black Cond"/>
              </a:rPr>
              <a:t>0</a:t>
            </a:r>
            <a:r>
              <a:rPr kumimoji="0" sz="1200" b="1" i="0" u="none" strike="noStrike" kern="1200" cap="none" spc="-75" normalizeH="0" baseline="0" noProof="0" dirty="0">
                <a:ln>
                  <a:noFill/>
                </a:ln>
                <a:solidFill>
                  <a:srgbClr val="FCAF17"/>
                </a:solidFill>
                <a:effectLst/>
                <a:uLnTx/>
                <a:uFillTx/>
                <a:latin typeface="Calibri" panose="020F0502020204030204"/>
                <a:ea typeface="+mn-ea"/>
                <a:cs typeface="Myriad Pro Black Cond"/>
              </a:rPr>
              <a:t> </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Black Cond"/>
              </a:rPr>
              <a:t>=</a:t>
            </a:r>
            <a:r>
              <a:rPr kumimoji="0" sz="1200" b="1" i="0" u="none" strike="noStrike" kern="1200" cap="none" spc="-75" normalizeH="0" baseline="0" noProof="0" dirty="0">
                <a:ln>
                  <a:noFill/>
                </a:ln>
                <a:solidFill>
                  <a:srgbClr val="FCAF17"/>
                </a:solidFill>
                <a:effectLst/>
                <a:uLnTx/>
                <a:uFillTx/>
                <a:latin typeface="Calibri" panose="020F0502020204030204"/>
                <a:ea typeface="+mn-ea"/>
                <a:cs typeface="Myriad Pro Black Cond"/>
              </a:rPr>
              <a:t> </a:t>
            </a:r>
            <a:r>
              <a:rPr kumimoji="0" sz="1200" b="1" i="0" u="none" strike="noStrike" kern="1200" cap="none" spc="-50" normalizeH="0" baseline="0" noProof="0" dirty="0">
                <a:ln>
                  <a:noFill/>
                </a:ln>
                <a:solidFill>
                  <a:srgbClr val="FCAF17"/>
                </a:solidFill>
                <a:effectLst/>
                <a:uLnTx/>
                <a:uFillTx/>
                <a:latin typeface="Calibri" panose="020F0502020204030204"/>
                <a:ea typeface="+mn-ea"/>
                <a:cs typeface="Myriad Pro Black Cond"/>
              </a:rPr>
              <a:t>2</a:t>
            </a:r>
            <a:r>
              <a:rPr kumimoji="0" sz="1200" b="1" i="0" u="none" strike="noStrike" kern="1200" cap="none" spc="-35" normalizeH="0" baseline="0" noProof="0" dirty="0">
                <a:ln>
                  <a:noFill/>
                </a:ln>
                <a:solidFill>
                  <a:srgbClr val="FCAF17"/>
                </a:solidFill>
                <a:effectLst/>
                <a:uLnTx/>
                <a:uFillTx/>
                <a:latin typeface="Calibri" panose="020F0502020204030204"/>
                <a:ea typeface="+mn-ea"/>
                <a:cs typeface="Myriad Pro Black Cond"/>
              </a:rPr>
              <a:t>,</a:t>
            </a:r>
            <a:r>
              <a:rPr kumimoji="0" sz="1200" b="1" i="0" u="none" strike="noStrike" kern="1200" cap="none" spc="-70" normalizeH="0" baseline="0" noProof="0" dirty="0">
                <a:ln>
                  <a:noFill/>
                </a:ln>
                <a:solidFill>
                  <a:srgbClr val="FCAF17"/>
                </a:solidFill>
                <a:effectLst/>
                <a:uLnTx/>
                <a:uFillTx/>
                <a:latin typeface="Calibri" panose="020F0502020204030204"/>
                <a:ea typeface="+mn-ea"/>
                <a:cs typeface="Myriad Pro Black Cond"/>
              </a:rPr>
              <a:t>3</a:t>
            </a:r>
            <a:r>
              <a:rPr kumimoji="0" sz="1200" b="1" i="0" u="none" strike="noStrike" kern="1200" cap="none" spc="-40" normalizeH="0" baseline="0" noProof="0" dirty="0">
                <a:ln>
                  <a:noFill/>
                </a:ln>
                <a:solidFill>
                  <a:srgbClr val="FCAF17"/>
                </a:solidFill>
                <a:effectLst/>
                <a:uLnTx/>
                <a:uFillTx/>
                <a:latin typeface="Calibri" panose="020F0502020204030204"/>
                <a:ea typeface="+mn-ea"/>
                <a:cs typeface="Myriad Pro Black Cond"/>
              </a:rPr>
              <a:t>9</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Black Cond"/>
              </a:rPr>
              <a:t>0</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Black Cond"/>
            </a:endParaRPr>
          </a:p>
        </p:txBody>
      </p:sp>
      <p:sp>
        <p:nvSpPr>
          <p:cNvPr id="57" name="object 39">
            <a:extLst>
              <a:ext uri="{FF2B5EF4-FFF2-40B4-BE49-F238E27FC236}">
                <a16:creationId xmlns:a16="http://schemas.microsoft.com/office/drawing/2014/main" id="{4C803E61-00CF-4824-9FC2-39EA880E4F61}"/>
              </a:ext>
            </a:extLst>
          </p:cNvPr>
          <p:cNvSpPr txBox="1"/>
          <p:nvPr/>
        </p:nvSpPr>
        <p:spPr>
          <a:xfrm>
            <a:off x="1641880" y="5127932"/>
            <a:ext cx="844730" cy="346249"/>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320"/>
              </a:lnSpc>
              <a:spcBef>
                <a:spcPts val="100"/>
              </a:spcBef>
              <a:spcAft>
                <a:spcPts val="0"/>
              </a:spcAft>
              <a:buClrTx/>
              <a:buSzTx/>
              <a:buFontTx/>
              <a:buNone/>
              <a:tabLst/>
              <a:defRPr/>
            </a:pPr>
            <a:r>
              <a:rPr kumimoji="0" sz="1200" b="1" i="0" u="none" strike="noStrike" kern="1200" cap="none" spc="-60" normalizeH="0" baseline="0" noProof="0" dirty="0">
                <a:ln>
                  <a:noFill/>
                </a:ln>
                <a:solidFill>
                  <a:srgbClr val="208CCC"/>
                </a:solidFill>
                <a:effectLst/>
                <a:uLnTx/>
                <a:uFillTx/>
                <a:latin typeface="Calibri" panose="020F0502020204030204"/>
                <a:ea typeface="+mn-ea"/>
                <a:cs typeface="Myriad Pro Cond"/>
              </a:rPr>
              <a:t>2</a:t>
            </a:r>
            <a:r>
              <a:rPr kumimoji="0" sz="1200" b="1" i="0" u="none" strike="noStrike" kern="1200" cap="none" spc="-65" normalizeH="0" baseline="0" noProof="0" dirty="0">
                <a:ln>
                  <a:noFill/>
                </a:ln>
                <a:solidFill>
                  <a:srgbClr val="208CCC"/>
                </a:solidFill>
                <a:effectLst/>
                <a:uLnTx/>
                <a:uFillTx/>
                <a:latin typeface="Calibri" panose="020F0502020204030204"/>
                <a:ea typeface="+mn-ea"/>
                <a:cs typeface="Myriad Pro Cond"/>
              </a:rPr>
              <a:t>0</a:t>
            </a:r>
            <a:r>
              <a:rPr kumimoji="0" sz="1200" b="1" i="0" u="none" strike="noStrike" kern="1200" cap="none" spc="-105" normalizeH="0" baseline="0" noProof="0" dirty="0">
                <a:ln>
                  <a:noFill/>
                </a:ln>
                <a:solidFill>
                  <a:srgbClr val="208CCC"/>
                </a:solidFill>
                <a:effectLst/>
                <a:uLnTx/>
                <a:uFillTx/>
                <a:latin typeface="Calibri" panose="020F0502020204030204"/>
                <a:ea typeface="+mn-ea"/>
                <a:cs typeface="Myriad Pro Cond"/>
              </a:rPr>
              <a:t>1</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Cond"/>
              </a:rPr>
              <a:t>7</a:t>
            </a:r>
            <a:r>
              <a:rPr kumimoji="0" sz="1200" b="1" i="0" u="none" strike="noStrike" kern="1200" cap="none" spc="-75" normalizeH="0" baseline="0" noProof="0" dirty="0">
                <a:ln>
                  <a:noFill/>
                </a:ln>
                <a:solidFill>
                  <a:srgbClr val="208CCC"/>
                </a:solidFill>
                <a:effectLst/>
                <a:uLnTx/>
                <a:uFillTx/>
                <a:latin typeface="Calibri" panose="020F0502020204030204"/>
                <a:ea typeface="+mn-ea"/>
                <a:cs typeface="Myriad Pro Cond"/>
              </a:rPr>
              <a:t> </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Cond"/>
              </a:rPr>
              <a:t>=</a:t>
            </a:r>
            <a:r>
              <a:rPr kumimoji="0" sz="1200" b="1" i="0" u="none" strike="noStrike" kern="1200" cap="none" spc="-75" normalizeH="0" baseline="0" noProof="0" dirty="0">
                <a:ln>
                  <a:noFill/>
                </a:ln>
                <a:solidFill>
                  <a:srgbClr val="208CCC"/>
                </a:solidFill>
                <a:effectLst/>
                <a:uLnTx/>
                <a:uFillTx/>
                <a:latin typeface="Calibri" panose="020F0502020204030204"/>
                <a:ea typeface="+mn-ea"/>
                <a:cs typeface="Myriad Pro Cond"/>
              </a:rPr>
              <a:t> </a:t>
            </a:r>
            <a:r>
              <a:rPr kumimoji="0" sz="1200" b="1" i="0" u="none" strike="noStrike" kern="1200" cap="none" spc="-35" normalizeH="0" baseline="0" noProof="0" dirty="0">
                <a:ln>
                  <a:noFill/>
                </a:ln>
                <a:solidFill>
                  <a:srgbClr val="208CCC"/>
                </a:solidFill>
                <a:effectLst/>
                <a:uLnTx/>
                <a:uFillTx/>
                <a:latin typeface="Calibri" panose="020F0502020204030204"/>
                <a:ea typeface="+mn-ea"/>
                <a:cs typeface="Myriad Pro Cond"/>
              </a:rPr>
              <a:t>6</a:t>
            </a:r>
            <a:r>
              <a:rPr kumimoji="0" sz="1200" b="1" i="0" u="none" strike="noStrike" kern="1200" cap="none" spc="-55" normalizeH="0" baseline="0" noProof="0" dirty="0">
                <a:ln>
                  <a:noFill/>
                </a:ln>
                <a:solidFill>
                  <a:srgbClr val="208CCC"/>
                </a:solidFill>
                <a:effectLst/>
                <a:uLnTx/>
                <a:uFillTx/>
                <a:latin typeface="Calibri" panose="020F0502020204030204"/>
                <a:ea typeface="+mn-ea"/>
                <a:cs typeface="Myriad Pro Cond"/>
              </a:rPr>
              <a:t>8</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Cond"/>
              </a:rPr>
              <a:t>7</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12700" marR="0" lvl="0" indent="0" algn="l" defTabSz="914400" rtl="0" eaLnBrk="1" fontAlgn="auto" latinLnBrk="0" hangingPunct="1">
              <a:lnSpc>
                <a:spcPts val="1320"/>
              </a:lnSpc>
              <a:spcBef>
                <a:spcPts val="0"/>
              </a:spcBef>
              <a:spcAft>
                <a:spcPts val="0"/>
              </a:spcAft>
              <a:buClrTx/>
              <a:buSzTx/>
              <a:buFontTx/>
              <a:buNone/>
              <a:tabLst/>
              <a:defRPr/>
            </a:pPr>
            <a:r>
              <a:rPr kumimoji="0" sz="1200" b="1" i="0" u="none" strike="noStrike" kern="1200" cap="none" spc="-60" normalizeH="0" baseline="0" noProof="0" dirty="0">
                <a:ln>
                  <a:noFill/>
                </a:ln>
                <a:solidFill>
                  <a:srgbClr val="208CCC"/>
                </a:solidFill>
                <a:effectLst/>
                <a:uLnTx/>
                <a:uFillTx/>
                <a:latin typeface="Calibri" panose="020F0502020204030204"/>
                <a:ea typeface="+mn-ea"/>
                <a:cs typeface="Myriad Pro Black Cond"/>
              </a:rPr>
              <a:t>202</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Black Cond"/>
              </a:rPr>
              <a:t>0</a:t>
            </a:r>
            <a:r>
              <a:rPr kumimoji="0" sz="1200" b="1" i="0" u="none" strike="noStrike" kern="1200" cap="none" spc="-75" normalizeH="0" baseline="0" noProof="0" dirty="0">
                <a:ln>
                  <a:noFill/>
                </a:ln>
                <a:solidFill>
                  <a:srgbClr val="208CCC"/>
                </a:solidFill>
                <a:effectLst/>
                <a:uLnTx/>
                <a:uFillTx/>
                <a:latin typeface="Calibri" panose="020F0502020204030204"/>
                <a:ea typeface="+mn-ea"/>
                <a:cs typeface="Myriad Pro Black Cond"/>
              </a:rPr>
              <a:t> </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Black Cond"/>
              </a:rPr>
              <a:t>=</a:t>
            </a:r>
            <a:r>
              <a:rPr kumimoji="0" sz="1200" b="1" i="0" u="none" strike="noStrike" kern="1200" cap="none" spc="-75" normalizeH="0" baseline="0" noProof="0" dirty="0">
                <a:ln>
                  <a:noFill/>
                </a:ln>
                <a:solidFill>
                  <a:srgbClr val="208CCC"/>
                </a:solidFill>
                <a:effectLst/>
                <a:uLnTx/>
                <a:uFillTx/>
                <a:latin typeface="Calibri" panose="020F0502020204030204"/>
                <a:ea typeface="+mn-ea"/>
                <a:cs typeface="Myriad Pro Black Cond"/>
              </a:rPr>
              <a:t> </a:t>
            </a:r>
            <a:r>
              <a:rPr kumimoji="0" sz="1200" b="1" i="0" u="none" strike="noStrike" kern="1200" cap="none" spc="-60" normalizeH="0" baseline="0" noProof="0" dirty="0">
                <a:ln>
                  <a:noFill/>
                </a:ln>
                <a:solidFill>
                  <a:srgbClr val="208CCC"/>
                </a:solidFill>
                <a:effectLst/>
                <a:uLnTx/>
                <a:uFillTx/>
                <a:latin typeface="Calibri" panose="020F0502020204030204"/>
                <a:ea typeface="+mn-ea"/>
                <a:cs typeface="Myriad Pro Black Cond"/>
              </a:rPr>
              <a:t>7</a:t>
            </a:r>
            <a:r>
              <a:rPr kumimoji="0" sz="1200" b="1" i="0" u="none" strike="noStrike" kern="1200" cap="none" spc="-80" normalizeH="0" baseline="0" noProof="0" dirty="0">
                <a:ln>
                  <a:noFill/>
                </a:ln>
                <a:solidFill>
                  <a:srgbClr val="208CCC"/>
                </a:solidFill>
                <a:effectLst/>
                <a:uLnTx/>
                <a:uFillTx/>
                <a:latin typeface="Calibri" panose="020F0502020204030204"/>
                <a:ea typeface="+mn-ea"/>
                <a:cs typeface="Myriad Pro Black Cond"/>
              </a:rPr>
              <a:t>3</a:t>
            </a:r>
            <a:r>
              <a:rPr kumimoji="0" sz="1200" b="1" i="0" u="none" strike="noStrike" kern="1200" cap="none" spc="0" normalizeH="0" baseline="0" noProof="0" dirty="0">
                <a:ln>
                  <a:noFill/>
                </a:ln>
                <a:solidFill>
                  <a:srgbClr val="208CCC"/>
                </a:solidFill>
                <a:effectLst/>
                <a:uLnTx/>
                <a:uFillTx/>
                <a:latin typeface="Calibri" panose="020F0502020204030204"/>
                <a:ea typeface="+mn-ea"/>
                <a:cs typeface="Myriad Pro Black Cond"/>
              </a:rPr>
              <a:t>5</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Black Cond"/>
            </a:endParaRPr>
          </a:p>
        </p:txBody>
      </p:sp>
      <p:sp>
        <p:nvSpPr>
          <p:cNvPr id="58" name="object 40">
            <a:extLst>
              <a:ext uri="{FF2B5EF4-FFF2-40B4-BE49-F238E27FC236}">
                <a16:creationId xmlns:a16="http://schemas.microsoft.com/office/drawing/2014/main" id="{69394B15-EE06-43FC-8241-749E5A76B017}"/>
              </a:ext>
            </a:extLst>
          </p:cNvPr>
          <p:cNvSpPr/>
          <p:nvPr/>
        </p:nvSpPr>
        <p:spPr>
          <a:xfrm>
            <a:off x="278150" y="3552996"/>
            <a:ext cx="6949440" cy="0"/>
          </a:xfrm>
          <a:custGeom>
            <a:avLst/>
            <a:gdLst/>
            <a:ahLst/>
            <a:cxnLst/>
            <a:rect l="l" t="t" r="r" b="b"/>
            <a:pathLst>
              <a:path w="6949440">
                <a:moveTo>
                  <a:pt x="0" y="0"/>
                </a:moveTo>
                <a:lnTo>
                  <a:pt x="6949440" y="0"/>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object 41">
            <a:extLst>
              <a:ext uri="{FF2B5EF4-FFF2-40B4-BE49-F238E27FC236}">
                <a16:creationId xmlns:a16="http://schemas.microsoft.com/office/drawing/2014/main" id="{A707DF15-2A57-4493-9415-952EAD4CBE67}"/>
              </a:ext>
            </a:extLst>
          </p:cNvPr>
          <p:cNvSpPr/>
          <p:nvPr/>
        </p:nvSpPr>
        <p:spPr>
          <a:xfrm rot="5400000" flipV="1">
            <a:off x="5484574" y="3601439"/>
            <a:ext cx="4162389" cy="121913"/>
          </a:xfrm>
          <a:custGeom>
            <a:avLst/>
            <a:gdLst/>
            <a:ahLst/>
            <a:cxnLst/>
            <a:rect l="l" t="t" r="r" b="b"/>
            <a:pathLst>
              <a:path w="6949440">
                <a:moveTo>
                  <a:pt x="0" y="0"/>
                </a:moveTo>
                <a:lnTo>
                  <a:pt x="6949440" y="0"/>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object 42">
            <a:extLst>
              <a:ext uri="{FF2B5EF4-FFF2-40B4-BE49-F238E27FC236}">
                <a16:creationId xmlns:a16="http://schemas.microsoft.com/office/drawing/2014/main" id="{9E0051E6-14DA-4E3B-8669-30073355B5DE}"/>
              </a:ext>
            </a:extLst>
          </p:cNvPr>
          <p:cNvSpPr/>
          <p:nvPr/>
        </p:nvSpPr>
        <p:spPr>
          <a:xfrm>
            <a:off x="2945024" y="1656145"/>
            <a:ext cx="0" cy="1710055"/>
          </a:xfrm>
          <a:custGeom>
            <a:avLst/>
            <a:gdLst/>
            <a:ahLst/>
            <a:cxnLst/>
            <a:rect l="l" t="t" r="r" b="b"/>
            <a:pathLst>
              <a:path h="1710054">
                <a:moveTo>
                  <a:pt x="0" y="0"/>
                </a:moveTo>
                <a:lnTo>
                  <a:pt x="0" y="1709470"/>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object 43">
            <a:extLst>
              <a:ext uri="{FF2B5EF4-FFF2-40B4-BE49-F238E27FC236}">
                <a16:creationId xmlns:a16="http://schemas.microsoft.com/office/drawing/2014/main" id="{89FB2C78-3355-4EF2-AB05-6F5F15BC20EE}"/>
              </a:ext>
            </a:extLst>
          </p:cNvPr>
          <p:cNvSpPr/>
          <p:nvPr/>
        </p:nvSpPr>
        <p:spPr>
          <a:xfrm>
            <a:off x="5095190" y="1656145"/>
            <a:ext cx="0" cy="1710055"/>
          </a:xfrm>
          <a:custGeom>
            <a:avLst/>
            <a:gdLst/>
            <a:ahLst/>
            <a:cxnLst/>
            <a:rect l="l" t="t" r="r" b="b"/>
            <a:pathLst>
              <a:path h="1710054">
                <a:moveTo>
                  <a:pt x="0" y="0"/>
                </a:moveTo>
                <a:lnTo>
                  <a:pt x="0" y="1709470"/>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object 44">
            <a:extLst>
              <a:ext uri="{FF2B5EF4-FFF2-40B4-BE49-F238E27FC236}">
                <a16:creationId xmlns:a16="http://schemas.microsoft.com/office/drawing/2014/main" id="{178D9779-EDEE-473A-A5B8-4D60DCFB4821}"/>
              </a:ext>
            </a:extLst>
          </p:cNvPr>
          <p:cNvSpPr/>
          <p:nvPr/>
        </p:nvSpPr>
        <p:spPr>
          <a:xfrm>
            <a:off x="2945024" y="3777047"/>
            <a:ext cx="0" cy="2030095"/>
          </a:xfrm>
          <a:custGeom>
            <a:avLst/>
            <a:gdLst/>
            <a:ahLst/>
            <a:cxnLst/>
            <a:rect l="l" t="t" r="r" b="b"/>
            <a:pathLst>
              <a:path h="2030095">
                <a:moveTo>
                  <a:pt x="0" y="0"/>
                </a:moveTo>
                <a:lnTo>
                  <a:pt x="0" y="2029942"/>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object 45">
            <a:extLst>
              <a:ext uri="{FF2B5EF4-FFF2-40B4-BE49-F238E27FC236}">
                <a16:creationId xmlns:a16="http://schemas.microsoft.com/office/drawing/2014/main" id="{80A0878D-28DF-4713-9FE8-B5C55A214918}"/>
              </a:ext>
            </a:extLst>
          </p:cNvPr>
          <p:cNvSpPr/>
          <p:nvPr/>
        </p:nvSpPr>
        <p:spPr>
          <a:xfrm>
            <a:off x="5095190" y="3777047"/>
            <a:ext cx="0" cy="2030095"/>
          </a:xfrm>
          <a:custGeom>
            <a:avLst/>
            <a:gdLst/>
            <a:ahLst/>
            <a:cxnLst/>
            <a:rect l="l" t="t" r="r" b="b"/>
            <a:pathLst>
              <a:path h="2030095">
                <a:moveTo>
                  <a:pt x="0" y="0"/>
                </a:moveTo>
                <a:lnTo>
                  <a:pt x="0" y="2029942"/>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4" name="object 46">
            <a:extLst>
              <a:ext uri="{FF2B5EF4-FFF2-40B4-BE49-F238E27FC236}">
                <a16:creationId xmlns:a16="http://schemas.microsoft.com/office/drawing/2014/main" id="{572DDE13-6235-4079-81AD-41910470F410}"/>
              </a:ext>
            </a:extLst>
          </p:cNvPr>
          <p:cNvGrpSpPr/>
          <p:nvPr/>
        </p:nvGrpSpPr>
        <p:grpSpPr>
          <a:xfrm>
            <a:off x="3489127" y="4283383"/>
            <a:ext cx="1102995" cy="732155"/>
            <a:chOff x="3751687" y="4678431"/>
            <a:chExt cx="1102995" cy="732155"/>
          </a:xfrm>
        </p:grpSpPr>
        <p:sp>
          <p:nvSpPr>
            <p:cNvPr id="65" name="object 47">
              <a:extLst>
                <a:ext uri="{FF2B5EF4-FFF2-40B4-BE49-F238E27FC236}">
                  <a16:creationId xmlns:a16="http://schemas.microsoft.com/office/drawing/2014/main" id="{39298B47-5BB2-4CB6-8FB3-522029E4BDF4}"/>
                </a:ext>
              </a:extLst>
            </p:cNvPr>
            <p:cNvSpPr/>
            <p:nvPr/>
          </p:nvSpPr>
          <p:spPr>
            <a:xfrm>
              <a:off x="3751687" y="4678431"/>
              <a:ext cx="1102995" cy="356235"/>
            </a:xfrm>
            <a:custGeom>
              <a:avLst/>
              <a:gdLst/>
              <a:ahLst/>
              <a:cxnLst/>
              <a:rect l="l" t="t" r="r" b="b"/>
              <a:pathLst>
                <a:path w="1102995" h="356235">
                  <a:moveTo>
                    <a:pt x="558620" y="0"/>
                  </a:moveTo>
                  <a:lnTo>
                    <a:pt x="544370" y="0"/>
                  </a:lnTo>
                  <a:lnTo>
                    <a:pt x="537246" y="1574"/>
                  </a:lnTo>
                  <a:lnTo>
                    <a:pt x="9726" y="277177"/>
                  </a:lnTo>
                  <a:lnTo>
                    <a:pt x="4094" y="281725"/>
                  </a:lnTo>
                  <a:lnTo>
                    <a:pt x="766" y="287855"/>
                  </a:lnTo>
                  <a:lnTo>
                    <a:pt x="0" y="294779"/>
                  </a:lnTo>
                  <a:lnTo>
                    <a:pt x="2055" y="301713"/>
                  </a:lnTo>
                  <a:lnTo>
                    <a:pt x="25613" y="346189"/>
                  </a:lnTo>
                  <a:lnTo>
                    <a:pt x="30211" y="351779"/>
                  </a:lnTo>
                  <a:lnTo>
                    <a:pt x="36393" y="355084"/>
                  </a:lnTo>
                  <a:lnTo>
                    <a:pt x="43369" y="355853"/>
                  </a:lnTo>
                  <a:lnTo>
                    <a:pt x="50353" y="353834"/>
                  </a:lnTo>
                  <a:lnTo>
                    <a:pt x="551533" y="91986"/>
                  </a:lnTo>
                  <a:lnTo>
                    <a:pt x="1052662" y="353834"/>
                  </a:lnTo>
                  <a:lnTo>
                    <a:pt x="1059652" y="355853"/>
                  </a:lnTo>
                  <a:lnTo>
                    <a:pt x="1066642" y="355084"/>
                  </a:lnTo>
                  <a:lnTo>
                    <a:pt x="1072836" y="351779"/>
                  </a:lnTo>
                  <a:lnTo>
                    <a:pt x="1077440" y="346189"/>
                  </a:lnTo>
                  <a:lnTo>
                    <a:pt x="1100961" y="301713"/>
                  </a:lnTo>
                  <a:lnTo>
                    <a:pt x="1102989" y="294779"/>
                  </a:lnTo>
                  <a:lnTo>
                    <a:pt x="1102235" y="287855"/>
                  </a:lnTo>
                  <a:lnTo>
                    <a:pt x="1098926" y="281725"/>
                  </a:lnTo>
                  <a:lnTo>
                    <a:pt x="1093290" y="277177"/>
                  </a:lnTo>
                  <a:lnTo>
                    <a:pt x="925129" y="189331"/>
                  </a:lnTo>
                  <a:lnTo>
                    <a:pt x="925129" y="92024"/>
                  </a:lnTo>
                  <a:lnTo>
                    <a:pt x="923495" y="83939"/>
                  </a:lnTo>
                  <a:lnTo>
                    <a:pt x="919041" y="77335"/>
                  </a:lnTo>
                  <a:lnTo>
                    <a:pt x="912436" y="72880"/>
                  </a:lnTo>
                  <a:lnTo>
                    <a:pt x="904352" y="71246"/>
                  </a:lnTo>
                  <a:lnTo>
                    <a:pt x="839188" y="71246"/>
                  </a:lnTo>
                  <a:lnTo>
                    <a:pt x="831104" y="72880"/>
                  </a:lnTo>
                  <a:lnTo>
                    <a:pt x="824499" y="77335"/>
                  </a:lnTo>
                  <a:lnTo>
                    <a:pt x="820045" y="83939"/>
                  </a:lnTo>
                  <a:lnTo>
                    <a:pt x="818411" y="92024"/>
                  </a:lnTo>
                  <a:lnTo>
                    <a:pt x="818411" y="133553"/>
                  </a:lnTo>
                  <a:lnTo>
                    <a:pt x="565770" y="1574"/>
                  </a:lnTo>
                  <a:lnTo>
                    <a:pt x="558620" y="0"/>
                  </a:lnTo>
                  <a:close/>
                </a:path>
              </a:pathLst>
            </a:custGeom>
            <a:solidFill>
              <a:srgbClr val="6D6E7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object 48">
              <a:extLst>
                <a:ext uri="{FF2B5EF4-FFF2-40B4-BE49-F238E27FC236}">
                  <a16:creationId xmlns:a16="http://schemas.microsoft.com/office/drawing/2014/main" id="{B2DDF297-0190-49DD-972A-713572251AF0}"/>
                </a:ext>
              </a:extLst>
            </p:cNvPr>
            <p:cNvSpPr/>
            <p:nvPr/>
          </p:nvSpPr>
          <p:spPr>
            <a:xfrm>
              <a:off x="3965680" y="5031994"/>
              <a:ext cx="649605" cy="378460"/>
            </a:xfrm>
            <a:custGeom>
              <a:avLst/>
              <a:gdLst/>
              <a:ahLst/>
              <a:cxnLst/>
              <a:rect l="l" t="t" r="r" b="b"/>
              <a:pathLst>
                <a:path w="649604" h="378460">
                  <a:moveTo>
                    <a:pt x="34048" y="0"/>
                  </a:moveTo>
                  <a:lnTo>
                    <a:pt x="30035" y="0"/>
                  </a:lnTo>
                  <a:lnTo>
                    <a:pt x="18377" y="2371"/>
                  </a:lnTo>
                  <a:lnTo>
                    <a:pt x="8826" y="8826"/>
                  </a:lnTo>
                  <a:lnTo>
                    <a:pt x="2371" y="18377"/>
                  </a:lnTo>
                  <a:lnTo>
                    <a:pt x="0" y="30035"/>
                  </a:lnTo>
                  <a:lnTo>
                    <a:pt x="0" y="348310"/>
                  </a:lnTo>
                  <a:lnTo>
                    <a:pt x="2371" y="359968"/>
                  </a:lnTo>
                  <a:lnTo>
                    <a:pt x="8826" y="369519"/>
                  </a:lnTo>
                  <a:lnTo>
                    <a:pt x="18377" y="375974"/>
                  </a:lnTo>
                  <a:lnTo>
                    <a:pt x="30035" y="378345"/>
                  </a:lnTo>
                  <a:lnTo>
                    <a:pt x="34048" y="378345"/>
                  </a:lnTo>
                  <a:lnTo>
                    <a:pt x="45706" y="375974"/>
                  </a:lnTo>
                  <a:lnTo>
                    <a:pt x="55257" y="369519"/>
                  </a:lnTo>
                  <a:lnTo>
                    <a:pt x="61712" y="359968"/>
                  </a:lnTo>
                  <a:lnTo>
                    <a:pt x="64084" y="348310"/>
                  </a:lnTo>
                  <a:lnTo>
                    <a:pt x="64084" y="310260"/>
                  </a:lnTo>
                  <a:lnTo>
                    <a:pt x="649605" y="310260"/>
                  </a:lnTo>
                  <a:lnTo>
                    <a:pt x="649605" y="206133"/>
                  </a:lnTo>
                  <a:lnTo>
                    <a:pt x="64084" y="206133"/>
                  </a:lnTo>
                  <a:lnTo>
                    <a:pt x="64084" y="30035"/>
                  </a:lnTo>
                  <a:lnTo>
                    <a:pt x="61712" y="18377"/>
                  </a:lnTo>
                  <a:lnTo>
                    <a:pt x="55257" y="8826"/>
                  </a:lnTo>
                  <a:lnTo>
                    <a:pt x="45706" y="2371"/>
                  </a:lnTo>
                  <a:lnTo>
                    <a:pt x="34048" y="0"/>
                  </a:lnTo>
                  <a:close/>
                </a:path>
                <a:path w="649604" h="378460">
                  <a:moveTo>
                    <a:pt x="649605" y="310260"/>
                  </a:moveTo>
                  <a:lnTo>
                    <a:pt x="585533" y="310260"/>
                  </a:lnTo>
                  <a:lnTo>
                    <a:pt x="585533" y="348310"/>
                  </a:lnTo>
                  <a:lnTo>
                    <a:pt x="587903" y="359968"/>
                  </a:lnTo>
                  <a:lnTo>
                    <a:pt x="594355" y="369519"/>
                  </a:lnTo>
                  <a:lnTo>
                    <a:pt x="603905" y="375974"/>
                  </a:lnTo>
                  <a:lnTo>
                    <a:pt x="615569" y="378345"/>
                  </a:lnTo>
                  <a:lnTo>
                    <a:pt x="619569" y="378345"/>
                  </a:lnTo>
                  <a:lnTo>
                    <a:pt x="631233" y="375974"/>
                  </a:lnTo>
                  <a:lnTo>
                    <a:pt x="640783" y="369519"/>
                  </a:lnTo>
                  <a:lnTo>
                    <a:pt x="647235" y="359968"/>
                  </a:lnTo>
                  <a:lnTo>
                    <a:pt x="649605" y="348310"/>
                  </a:lnTo>
                  <a:lnTo>
                    <a:pt x="649605" y="310260"/>
                  </a:lnTo>
                  <a:close/>
                </a:path>
                <a:path w="649604" h="378460">
                  <a:moveTo>
                    <a:pt x="619569" y="106019"/>
                  </a:moveTo>
                  <a:lnTo>
                    <a:pt x="615569" y="106019"/>
                  </a:lnTo>
                  <a:lnTo>
                    <a:pt x="603905" y="108389"/>
                  </a:lnTo>
                  <a:lnTo>
                    <a:pt x="594355" y="114841"/>
                  </a:lnTo>
                  <a:lnTo>
                    <a:pt x="587903" y="124391"/>
                  </a:lnTo>
                  <a:lnTo>
                    <a:pt x="585533" y="136055"/>
                  </a:lnTo>
                  <a:lnTo>
                    <a:pt x="585533" y="206133"/>
                  </a:lnTo>
                  <a:lnTo>
                    <a:pt x="649605" y="206133"/>
                  </a:lnTo>
                  <a:lnTo>
                    <a:pt x="649605" y="136055"/>
                  </a:lnTo>
                  <a:lnTo>
                    <a:pt x="647235" y="124391"/>
                  </a:lnTo>
                  <a:lnTo>
                    <a:pt x="640783" y="114841"/>
                  </a:lnTo>
                  <a:lnTo>
                    <a:pt x="631233" y="108389"/>
                  </a:lnTo>
                  <a:lnTo>
                    <a:pt x="619569" y="106019"/>
                  </a:lnTo>
                  <a:close/>
                </a:path>
                <a:path w="649604" h="378460">
                  <a:moveTo>
                    <a:pt x="90716" y="154406"/>
                  </a:moveTo>
                  <a:lnTo>
                    <a:pt x="83299" y="160934"/>
                  </a:lnTo>
                  <a:lnTo>
                    <a:pt x="83299" y="187959"/>
                  </a:lnTo>
                  <a:lnTo>
                    <a:pt x="89573" y="194233"/>
                  </a:lnTo>
                  <a:lnTo>
                    <a:pt x="188404" y="194233"/>
                  </a:lnTo>
                  <a:lnTo>
                    <a:pt x="193382" y="190715"/>
                  </a:lnTo>
                  <a:lnTo>
                    <a:pt x="196240" y="184010"/>
                  </a:lnTo>
                  <a:lnTo>
                    <a:pt x="196634" y="182156"/>
                  </a:lnTo>
                  <a:lnTo>
                    <a:pt x="196560" y="177967"/>
                  </a:lnTo>
                  <a:lnTo>
                    <a:pt x="196227" y="176479"/>
                  </a:lnTo>
                  <a:lnTo>
                    <a:pt x="193636" y="170306"/>
                  </a:lnTo>
                  <a:lnTo>
                    <a:pt x="189484" y="166941"/>
                  </a:lnTo>
                  <a:lnTo>
                    <a:pt x="90716" y="154406"/>
                  </a:lnTo>
                  <a:close/>
                </a:path>
                <a:path w="649604" h="378460">
                  <a:moveTo>
                    <a:pt x="504723" y="49949"/>
                  </a:moveTo>
                  <a:lnTo>
                    <a:pt x="270548" y="49949"/>
                  </a:lnTo>
                  <a:lnTo>
                    <a:pt x="254838" y="53128"/>
                  </a:lnTo>
                  <a:lnTo>
                    <a:pt x="241995" y="61795"/>
                  </a:lnTo>
                  <a:lnTo>
                    <a:pt x="233329" y="74637"/>
                  </a:lnTo>
                  <a:lnTo>
                    <a:pt x="230211" y="90042"/>
                  </a:lnTo>
                  <a:lnTo>
                    <a:pt x="230149" y="170802"/>
                  </a:lnTo>
                  <a:lnTo>
                    <a:pt x="231599" y="177967"/>
                  </a:lnTo>
                  <a:lnTo>
                    <a:pt x="235551" y="183826"/>
                  </a:lnTo>
                  <a:lnTo>
                    <a:pt x="241406" y="187779"/>
                  </a:lnTo>
                  <a:lnTo>
                    <a:pt x="248564" y="189229"/>
                  </a:lnTo>
                  <a:lnTo>
                    <a:pt x="526707" y="189229"/>
                  </a:lnTo>
                  <a:lnTo>
                    <a:pt x="533870" y="187779"/>
                  </a:lnTo>
                  <a:lnTo>
                    <a:pt x="539724" y="183826"/>
                  </a:lnTo>
                  <a:lnTo>
                    <a:pt x="543673" y="177967"/>
                  </a:lnTo>
                  <a:lnTo>
                    <a:pt x="545122" y="170802"/>
                  </a:lnTo>
                  <a:lnTo>
                    <a:pt x="545060" y="90042"/>
                  </a:lnTo>
                  <a:lnTo>
                    <a:pt x="541942" y="74637"/>
                  </a:lnTo>
                  <a:lnTo>
                    <a:pt x="533276" y="61795"/>
                  </a:lnTo>
                  <a:lnTo>
                    <a:pt x="520433" y="53128"/>
                  </a:lnTo>
                  <a:lnTo>
                    <a:pt x="504723" y="49949"/>
                  </a:lnTo>
                  <a:close/>
                </a:path>
                <a:path w="649604" h="378460">
                  <a:moveTo>
                    <a:pt x="143090" y="30403"/>
                  </a:moveTo>
                  <a:lnTo>
                    <a:pt x="119879" y="35089"/>
                  </a:lnTo>
                  <a:lnTo>
                    <a:pt x="100922" y="47869"/>
                  </a:lnTo>
                  <a:lnTo>
                    <a:pt x="88139" y="66826"/>
                  </a:lnTo>
                  <a:lnTo>
                    <a:pt x="83451" y="90042"/>
                  </a:lnTo>
                  <a:lnTo>
                    <a:pt x="88139" y="113259"/>
                  </a:lnTo>
                  <a:lnTo>
                    <a:pt x="100922" y="132216"/>
                  </a:lnTo>
                  <a:lnTo>
                    <a:pt x="119879" y="144996"/>
                  </a:lnTo>
                  <a:lnTo>
                    <a:pt x="143090" y="149682"/>
                  </a:lnTo>
                  <a:lnTo>
                    <a:pt x="159410" y="147421"/>
                  </a:lnTo>
                  <a:lnTo>
                    <a:pt x="195516" y="118490"/>
                  </a:lnTo>
                  <a:lnTo>
                    <a:pt x="202730" y="82854"/>
                  </a:lnTo>
                  <a:lnTo>
                    <a:pt x="201396" y="75996"/>
                  </a:lnTo>
                  <a:lnTo>
                    <a:pt x="177606" y="41435"/>
                  </a:lnTo>
                  <a:lnTo>
                    <a:pt x="143090" y="30403"/>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object 49">
              <a:extLst>
                <a:ext uri="{FF2B5EF4-FFF2-40B4-BE49-F238E27FC236}">
                  <a16:creationId xmlns:a16="http://schemas.microsoft.com/office/drawing/2014/main" id="{2F5489A4-D8E4-4BA7-B5A8-4A7577BE1DC0}"/>
                </a:ext>
              </a:extLst>
            </p:cNvPr>
            <p:cNvSpPr/>
            <p:nvPr/>
          </p:nvSpPr>
          <p:spPr>
            <a:xfrm>
              <a:off x="4160350" y="4907352"/>
              <a:ext cx="260985" cy="153035"/>
            </a:xfrm>
            <a:custGeom>
              <a:avLst/>
              <a:gdLst/>
              <a:ahLst/>
              <a:cxnLst/>
              <a:rect l="l" t="t" r="r" b="b"/>
              <a:pathLst>
                <a:path w="260985" h="153035">
                  <a:moveTo>
                    <a:pt x="137769" y="30187"/>
                  </a:moveTo>
                  <a:lnTo>
                    <a:pt x="82067" y="30187"/>
                  </a:lnTo>
                  <a:lnTo>
                    <a:pt x="77851" y="34404"/>
                  </a:lnTo>
                  <a:lnTo>
                    <a:pt x="77851" y="44818"/>
                  </a:lnTo>
                  <a:lnTo>
                    <a:pt x="82067" y="49034"/>
                  </a:lnTo>
                  <a:lnTo>
                    <a:pt x="112687" y="49034"/>
                  </a:lnTo>
                  <a:lnTo>
                    <a:pt x="77800" y="87337"/>
                  </a:lnTo>
                  <a:lnTo>
                    <a:pt x="77139" y="91312"/>
                  </a:lnTo>
                  <a:lnTo>
                    <a:pt x="80162" y="98145"/>
                  </a:lnTo>
                  <a:lnTo>
                    <a:pt x="83540" y="100342"/>
                  </a:lnTo>
                  <a:lnTo>
                    <a:pt x="139242" y="100342"/>
                  </a:lnTo>
                  <a:lnTo>
                    <a:pt x="143459" y="96126"/>
                  </a:lnTo>
                  <a:lnTo>
                    <a:pt x="143459" y="85712"/>
                  </a:lnTo>
                  <a:lnTo>
                    <a:pt x="139242" y="81495"/>
                  </a:lnTo>
                  <a:lnTo>
                    <a:pt x="108610" y="81495"/>
                  </a:lnTo>
                  <a:lnTo>
                    <a:pt x="143510" y="43205"/>
                  </a:lnTo>
                  <a:lnTo>
                    <a:pt x="144170" y="39217"/>
                  </a:lnTo>
                  <a:lnTo>
                    <a:pt x="141147" y="32384"/>
                  </a:lnTo>
                  <a:lnTo>
                    <a:pt x="137769" y="30187"/>
                  </a:lnTo>
                  <a:close/>
                </a:path>
                <a:path w="260985" h="153035">
                  <a:moveTo>
                    <a:pt x="252514" y="0"/>
                  </a:moveTo>
                  <a:lnTo>
                    <a:pt x="183146" y="0"/>
                  </a:lnTo>
                  <a:lnTo>
                    <a:pt x="177888" y="5245"/>
                  </a:lnTo>
                  <a:lnTo>
                    <a:pt x="177888" y="18211"/>
                  </a:lnTo>
                  <a:lnTo>
                    <a:pt x="183146" y="23469"/>
                  </a:lnTo>
                  <a:lnTo>
                    <a:pt x="221284" y="23469"/>
                  </a:lnTo>
                  <a:lnTo>
                    <a:pt x="177825" y="71170"/>
                  </a:lnTo>
                  <a:lnTo>
                    <a:pt x="177012" y="76123"/>
                  </a:lnTo>
                  <a:lnTo>
                    <a:pt x="180771" y="84632"/>
                  </a:lnTo>
                  <a:lnTo>
                    <a:pt x="184975" y="87375"/>
                  </a:lnTo>
                  <a:lnTo>
                    <a:pt x="254355" y="87375"/>
                  </a:lnTo>
                  <a:lnTo>
                    <a:pt x="259600" y="82118"/>
                  </a:lnTo>
                  <a:lnTo>
                    <a:pt x="259600" y="69151"/>
                  </a:lnTo>
                  <a:lnTo>
                    <a:pt x="254355" y="63906"/>
                  </a:lnTo>
                  <a:lnTo>
                    <a:pt x="216204" y="63906"/>
                  </a:lnTo>
                  <a:lnTo>
                    <a:pt x="259676" y="16205"/>
                  </a:lnTo>
                  <a:lnTo>
                    <a:pt x="260477" y="11239"/>
                  </a:lnTo>
                  <a:lnTo>
                    <a:pt x="256730" y="2743"/>
                  </a:lnTo>
                  <a:lnTo>
                    <a:pt x="252514" y="0"/>
                  </a:lnTo>
                  <a:close/>
                </a:path>
                <a:path w="260985" h="153035">
                  <a:moveTo>
                    <a:pt x="57467" y="86461"/>
                  </a:moveTo>
                  <a:lnTo>
                    <a:pt x="4660" y="86461"/>
                  </a:lnTo>
                  <a:lnTo>
                    <a:pt x="660" y="90462"/>
                  </a:lnTo>
                  <a:lnTo>
                    <a:pt x="660" y="100329"/>
                  </a:lnTo>
                  <a:lnTo>
                    <a:pt x="4660" y="104330"/>
                  </a:lnTo>
                  <a:lnTo>
                    <a:pt x="33693" y="104330"/>
                  </a:lnTo>
                  <a:lnTo>
                    <a:pt x="609" y="140639"/>
                  </a:lnTo>
                  <a:lnTo>
                    <a:pt x="0" y="144411"/>
                  </a:lnTo>
                  <a:lnTo>
                    <a:pt x="2857" y="150888"/>
                  </a:lnTo>
                  <a:lnTo>
                    <a:pt x="6057" y="152971"/>
                  </a:lnTo>
                  <a:lnTo>
                    <a:pt x="58864" y="152971"/>
                  </a:lnTo>
                  <a:lnTo>
                    <a:pt x="62865" y="148983"/>
                  </a:lnTo>
                  <a:lnTo>
                    <a:pt x="62865" y="139103"/>
                  </a:lnTo>
                  <a:lnTo>
                    <a:pt x="58864" y="135102"/>
                  </a:lnTo>
                  <a:lnTo>
                    <a:pt x="29832" y="135102"/>
                  </a:lnTo>
                  <a:lnTo>
                    <a:pt x="62915" y="98793"/>
                  </a:lnTo>
                  <a:lnTo>
                    <a:pt x="63538" y="95021"/>
                  </a:lnTo>
                  <a:lnTo>
                    <a:pt x="60680" y="88544"/>
                  </a:lnTo>
                  <a:lnTo>
                    <a:pt x="57467" y="86461"/>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8" name="object 50">
            <a:extLst>
              <a:ext uri="{FF2B5EF4-FFF2-40B4-BE49-F238E27FC236}">
                <a16:creationId xmlns:a16="http://schemas.microsoft.com/office/drawing/2014/main" id="{4962F04C-D559-4B80-9358-F8E0CB4418E0}"/>
              </a:ext>
            </a:extLst>
          </p:cNvPr>
          <p:cNvSpPr txBox="1"/>
          <p:nvPr/>
        </p:nvSpPr>
        <p:spPr>
          <a:xfrm>
            <a:off x="3439795" y="3943706"/>
            <a:ext cx="1226979" cy="265457"/>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1650" b="1" i="0" u="none" strike="noStrike" kern="1200" cap="none" spc="-65" normalizeH="0" baseline="0" noProof="0" dirty="0">
                <a:ln>
                  <a:noFill/>
                </a:ln>
                <a:solidFill>
                  <a:srgbClr val="208CCC"/>
                </a:solidFill>
                <a:effectLst/>
                <a:uLnTx/>
                <a:uFillTx/>
                <a:latin typeface="Calibri" panose="020F0502020204030204"/>
                <a:ea typeface="+mn-ea"/>
                <a:cs typeface="Myriad Pro Cond"/>
              </a:rPr>
              <a:t>Infographic</a:t>
            </a:r>
            <a:endParaRPr kumimoji="0" sz="165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69" name="object 51">
            <a:extLst>
              <a:ext uri="{FF2B5EF4-FFF2-40B4-BE49-F238E27FC236}">
                <a16:creationId xmlns:a16="http://schemas.microsoft.com/office/drawing/2014/main" id="{6224B81F-1E93-48F5-BD0E-6E1D5E2A122B}"/>
              </a:ext>
            </a:extLst>
          </p:cNvPr>
          <p:cNvSpPr txBox="1"/>
          <p:nvPr/>
        </p:nvSpPr>
        <p:spPr>
          <a:xfrm>
            <a:off x="3362083" y="5386741"/>
            <a:ext cx="1388110" cy="159018"/>
          </a:xfrm>
          <a:prstGeom prst="rect">
            <a:avLst/>
          </a:prstGeom>
        </p:spPr>
        <p:txBody>
          <a:bodyPr vert="horz" wrap="square" lIns="0" tIns="12700" rIns="0" bIns="0" rtlCol="0">
            <a:spAutoFit/>
          </a:bodyPr>
          <a:lstStyle/>
          <a:p>
            <a:pPr marL="163830" marR="5080" lvl="0" indent="-151765" algn="l" defTabSz="914400" rtl="0" eaLnBrk="1" fontAlgn="auto" latinLnBrk="0" hangingPunct="1">
              <a:lnSpc>
                <a:spcPct val="100000"/>
              </a:lnSpc>
              <a:spcBef>
                <a:spcPts val="100"/>
              </a:spcBef>
              <a:spcAft>
                <a:spcPts val="0"/>
              </a:spcAft>
              <a:buClrTx/>
              <a:buSzTx/>
              <a:buFontTx/>
              <a:buNone/>
              <a:tabLst/>
              <a:defRPr/>
            </a:pPr>
            <a:r>
              <a:rPr kumimoji="0" lang="en-US" sz="950" b="0" i="0" u="none" strike="noStrike" kern="1200" cap="none" spc="-55" normalizeH="0" baseline="0" noProof="0" dirty="0">
                <a:ln>
                  <a:noFill/>
                </a:ln>
                <a:solidFill>
                  <a:srgbClr val="6E6E6E"/>
                </a:solidFill>
                <a:effectLst/>
                <a:uLnTx/>
                <a:uFillTx/>
                <a:latin typeface="Calibri" panose="020F0502020204030204"/>
                <a:ea typeface="+mn-ea"/>
                <a:cs typeface="Myriad Pro"/>
              </a:rPr>
              <a:t>Interesting information here.</a:t>
            </a:r>
            <a:endParaRPr kumimoji="0" sz="95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70" name="object 52">
            <a:extLst>
              <a:ext uri="{FF2B5EF4-FFF2-40B4-BE49-F238E27FC236}">
                <a16:creationId xmlns:a16="http://schemas.microsoft.com/office/drawing/2014/main" id="{29ADF3D7-5F14-4A3B-94B9-E31FA5A763CD}"/>
              </a:ext>
            </a:extLst>
          </p:cNvPr>
          <p:cNvSpPr txBox="1"/>
          <p:nvPr/>
        </p:nvSpPr>
        <p:spPr>
          <a:xfrm>
            <a:off x="3439796" y="5052998"/>
            <a:ext cx="579676" cy="320601"/>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1" i="0" u="none" strike="noStrike" kern="1200" cap="none" spc="40" normalizeH="0" baseline="0" noProof="0" dirty="0">
                <a:ln>
                  <a:noFill/>
                </a:ln>
                <a:solidFill>
                  <a:srgbClr val="6D6E71"/>
                </a:solidFill>
                <a:effectLst/>
                <a:uLnTx/>
                <a:uFillTx/>
                <a:latin typeface="Calibri" panose="020F0502020204030204"/>
                <a:ea typeface="+mn-ea"/>
                <a:cs typeface="Myriad Pro Cond"/>
              </a:rPr>
              <a:t>ON</a:t>
            </a:r>
            <a:r>
              <a:rPr kumimoji="0" sz="2000" b="1" i="0" u="none" strike="noStrike" kern="1200" cap="none" spc="-65" normalizeH="0" baseline="0" noProof="0" dirty="0">
                <a:ln>
                  <a:noFill/>
                </a:ln>
                <a:solidFill>
                  <a:srgbClr val="6D6E71"/>
                </a:solidFill>
                <a:effectLst/>
                <a:uLnTx/>
                <a:uFillTx/>
                <a:latin typeface="Calibri" panose="020F0502020204030204"/>
                <a:ea typeface="+mn-ea"/>
                <a:cs typeface="Myriad Pro Cond"/>
              </a:rPr>
              <a:t>L</a:t>
            </a:r>
            <a:r>
              <a:rPr kumimoji="0" sz="2000" b="1" i="0" u="none" strike="noStrike" kern="1200" cap="none" spc="0" normalizeH="0" baseline="0" noProof="0" dirty="0">
                <a:ln>
                  <a:noFill/>
                </a:ln>
                <a:solidFill>
                  <a:srgbClr val="6D6E71"/>
                </a:solidFill>
                <a:effectLst/>
                <a:uLnTx/>
                <a:uFillTx/>
                <a:latin typeface="Calibri" panose="020F0502020204030204"/>
                <a:ea typeface="+mn-ea"/>
                <a:cs typeface="Myriad Pro Cond"/>
              </a:rPr>
              <a:t>Y</a:t>
            </a:r>
            <a:endParaRPr kumimoji="0" sz="20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71" name="object 53">
            <a:extLst>
              <a:ext uri="{FF2B5EF4-FFF2-40B4-BE49-F238E27FC236}">
                <a16:creationId xmlns:a16="http://schemas.microsoft.com/office/drawing/2014/main" id="{2FDD6EDC-6F7C-4200-9A09-C1DCB100B808}"/>
              </a:ext>
            </a:extLst>
          </p:cNvPr>
          <p:cNvSpPr txBox="1"/>
          <p:nvPr/>
        </p:nvSpPr>
        <p:spPr>
          <a:xfrm>
            <a:off x="4042529" y="4951398"/>
            <a:ext cx="648968" cy="474489"/>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000" b="1" i="0" u="none" strike="noStrike" kern="1200" cap="none" spc="0" normalizeH="0" baseline="0" noProof="0" dirty="0">
                <a:ln>
                  <a:noFill/>
                </a:ln>
                <a:solidFill>
                  <a:srgbClr val="208CCC"/>
                </a:solidFill>
                <a:effectLst/>
                <a:uLnTx/>
                <a:uFillTx/>
                <a:latin typeface="Calibri" panose="020F0502020204030204"/>
                <a:ea typeface="+mn-ea"/>
                <a:cs typeface="Myriad Pro Cond"/>
              </a:rPr>
              <a:t>667</a:t>
            </a:r>
            <a:endParaRPr kumimoji="0" sz="30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108" name="object 90">
            <a:extLst>
              <a:ext uri="{FF2B5EF4-FFF2-40B4-BE49-F238E27FC236}">
                <a16:creationId xmlns:a16="http://schemas.microsoft.com/office/drawing/2014/main" id="{1257DFAA-DCE0-406C-9D29-BA269883F461}"/>
              </a:ext>
            </a:extLst>
          </p:cNvPr>
          <p:cNvSpPr/>
          <p:nvPr/>
        </p:nvSpPr>
        <p:spPr>
          <a:xfrm>
            <a:off x="5918940" y="4774018"/>
            <a:ext cx="649605" cy="378460"/>
          </a:xfrm>
          <a:custGeom>
            <a:avLst/>
            <a:gdLst/>
            <a:ahLst/>
            <a:cxnLst/>
            <a:rect l="l" t="t" r="r" b="b"/>
            <a:pathLst>
              <a:path w="649604" h="378460">
                <a:moveTo>
                  <a:pt x="34048" y="0"/>
                </a:moveTo>
                <a:lnTo>
                  <a:pt x="30035" y="0"/>
                </a:lnTo>
                <a:lnTo>
                  <a:pt x="18377" y="2371"/>
                </a:lnTo>
                <a:lnTo>
                  <a:pt x="8826" y="8828"/>
                </a:lnTo>
                <a:lnTo>
                  <a:pt x="2371" y="18382"/>
                </a:lnTo>
                <a:lnTo>
                  <a:pt x="0" y="30048"/>
                </a:lnTo>
                <a:lnTo>
                  <a:pt x="0" y="348310"/>
                </a:lnTo>
                <a:lnTo>
                  <a:pt x="2371" y="359973"/>
                </a:lnTo>
                <a:lnTo>
                  <a:pt x="8826" y="369523"/>
                </a:lnTo>
                <a:lnTo>
                  <a:pt x="18377" y="375976"/>
                </a:lnTo>
                <a:lnTo>
                  <a:pt x="30035" y="378345"/>
                </a:lnTo>
                <a:lnTo>
                  <a:pt x="34048" y="378345"/>
                </a:lnTo>
                <a:lnTo>
                  <a:pt x="45706" y="375976"/>
                </a:lnTo>
                <a:lnTo>
                  <a:pt x="55257" y="369523"/>
                </a:lnTo>
                <a:lnTo>
                  <a:pt x="61712" y="359973"/>
                </a:lnTo>
                <a:lnTo>
                  <a:pt x="64084" y="348310"/>
                </a:lnTo>
                <a:lnTo>
                  <a:pt x="64084" y="310261"/>
                </a:lnTo>
                <a:lnTo>
                  <a:pt x="649605" y="310261"/>
                </a:lnTo>
                <a:lnTo>
                  <a:pt x="649605" y="206133"/>
                </a:lnTo>
                <a:lnTo>
                  <a:pt x="64084" y="206133"/>
                </a:lnTo>
                <a:lnTo>
                  <a:pt x="64084" y="30048"/>
                </a:lnTo>
                <a:lnTo>
                  <a:pt x="61712" y="18382"/>
                </a:lnTo>
                <a:lnTo>
                  <a:pt x="55257" y="8828"/>
                </a:lnTo>
                <a:lnTo>
                  <a:pt x="45706" y="2371"/>
                </a:lnTo>
                <a:lnTo>
                  <a:pt x="34048" y="0"/>
                </a:lnTo>
                <a:close/>
              </a:path>
              <a:path w="649604" h="378460">
                <a:moveTo>
                  <a:pt x="649605" y="310261"/>
                </a:moveTo>
                <a:lnTo>
                  <a:pt x="585533" y="310261"/>
                </a:lnTo>
                <a:lnTo>
                  <a:pt x="585533" y="348310"/>
                </a:lnTo>
                <a:lnTo>
                  <a:pt x="587903" y="359973"/>
                </a:lnTo>
                <a:lnTo>
                  <a:pt x="594355" y="369523"/>
                </a:lnTo>
                <a:lnTo>
                  <a:pt x="603905" y="375976"/>
                </a:lnTo>
                <a:lnTo>
                  <a:pt x="615569" y="378345"/>
                </a:lnTo>
                <a:lnTo>
                  <a:pt x="619569" y="378345"/>
                </a:lnTo>
                <a:lnTo>
                  <a:pt x="631233" y="375976"/>
                </a:lnTo>
                <a:lnTo>
                  <a:pt x="640783" y="369523"/>
                </a:lnTo>
                <a:lnTo>
                  <a:pt x="647235" y="359973"/>
                </a:lnTo>
                <a:lnTo>
                  <a:pt x="649605" y="348310"/>
                </a:lnTo>
                <a:lnTo>
                  <a:pt x="649605" y="310261"/>
                </a:lnTo>
                <a:close/>
              </a:path>
              <a:path w="649604" h="378460">
                <a:moveTo>
                  <a:pt x="619569" y="106019"/>
                </a:moveTo>
                <a:lnTo>
                  <a:pt x="615569" y="106019"/>
                </a:lnTo>
                <a:lnTo>
                  <a:pt x="603905" y="108389"/>
                </a:lnTo>
                <a:lnTo>
                  <a:pt x="594355" y="114841"/>
                </a:lnTo>
                <a:lnTo>
                  <a:pt x="587903" y="124391"/>
                </a:lnTo>
                <a:lnTo>
                  <a:pt x="585533" y="136055"/>
                </a:lnTo>
                <a:lnTo>
                  <a:pt x="585533" y="206133"/>
                </a:lnTo>
                <a:lnTo>
                  <a:pt x="649605" y="206133"/>
                </a:lnTo>
                <a:lnTo>
                  <a:pt x="649605" y="136055"/>
                </a:lnTo>
                <a:lnTo>
                  <a:pt x="647235" y="124391"/>
                </a:lnTo>
                <a:lnTo>
                  <a:pt x="640783" y="114841"/>
                </a:lnTo>
                <a:lnTo>
                  <a:pt x="631233" y="108389"/>
                </a:lnTo>
                <a:lnTo>
                  <a:pt x="619569" y="106019"/>
                </a:lnTo>
                <a:close/>
              </a:path>
              <a:path w="649604" h="378460">
                <a:moveTo>
                  <a:pt x="90716" y="154406"/>
                </a:moveTo>
                <a:lnTo>
                  <a:pt x="83299" y="160934"/>
                </a:lnTo>
                <a:lnTo>
                  <a:pt x="83299" y="187959"/>
                </a:lnTo>
                <a:lnTo>
                  <a:pt x="89585" y="194233"/>
                </a:lnTo>
                <a:lnTo>
                  <a:pt x="188404" y="194233"/>
                </a:lnTo>
                <a:lnTo>
                  <a:pt x="193382" y="190715"/>
                </a:lnTo>
                <a:lnTo>
                  <a:pt x="196240" y="184010"/>
                </a:lnTo>
                <a:lnTo>
                  <a:pt x="196634" y="182156"/>
                </a:lnTo>
                <a:lnTo>
                  <a:pt x="196634" y="178295"/>
                </a:lnTo>
                <a:lnTo>
                  <a:pt x="196227" y="176479"/>
                </a:lnTo>
                <a:lnTo>
                  <a:pt x="193636" y="170306"/>
                </a:lnTo>
                <a:lnTo>
                  <a:pt x="189484" y="166941"/>
                </a:lnTo>
                <a:lnTo>
                  <a:pt x="90716" y="154406"/>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object 91">
            <a:extLst>
              <a:ext uri="{FF2B5EF4-FFF2-40B4-BE49-F238E27FC236}">
                <a16:creationId xmlns:a16="http://schemas.microsoft.com/office/drawing/2014/main" id="{E642DBDC-F0C5-43BB-AD86-FAF04650FAF2}"/>
              </a:ext>
            </a:extLst>
          </p:cNvPr>
          <p:cNvSpPr txBox="1"/>
          <p:nvPr/>
        </p:nvSpPr>
        <p:spPr>
          <a:xfrm>
            <a:off x="5395101" y="3960823"/>
            <a:ext cx="1800741" cy="742511"/>
          </a:xfrm>
          <a:prstGeom prst="rect">
            <a:avLst/>
          </a:prstGeom>
        </p:spPr>
        <p:txBody>
          <a:bodyPr vert="horz" wrap="square" lIns="0" tIns="11430" rIns="0" bIns="0" rtlCol="0">
            <a:spAutoFit/>
          </a:bodyPr>
          <a:lstStyle/>
          <a:p>
            <a:pPr marL="12700" marR="0" lvl="0" indent="0" algn="l" defTabSz="914400" rtl="0" eaLnBrk="1" fontAlgn="auto" latinLnBrk="0" hangingPunct="1">
              <a:lnSpc>
                <a:spcPts val="1830"/>
              </a:lnSpc>
              <a:spcBef>
                <a:spcPts val="90"/>
              </a:spcBef>
              <a:spcAft>
                <a:spcPts val="0"/>
              </a:spcAft>
              <a:buClrTx/>
              <a:buSzTx/>
              <a:buFontTx/>
              <a:buNone/>
              <a:tabLst/>
              <a:defRPr/>
            </a:pPr>
            <a:r>
              <a:rPr kumimoji="0" lang="en-US" sz="1650" b="1" i="0" u="none" strike="noStrike" kern="1200" cap="none" spc="-95" normalizeH="0" baseline="0" noProof="0" dirty="0">
                <a:ln>
                  <a:noFill/>
                </a:ln>
                <a:solidFill>
                  <a:srgbClr val="208CCC"/>
                </a:solidFill>
                <a:effectLst/>
                <a:uLnTx/>
                <a:uFillTx/>
                <a:latin typeface="Calibri" panose="020F0502020204030204"/>
                <a:ea typeface="+mn-ea"/>
                <a:cs typeface="Myriad Pro Cond"/>
              </a:rPr>
              <a:t>Infographic Topic Here</a:t>
            </a:r>
            <a:endParaRPr kumimoji="0" sz="165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282575" marR="0" lvl="0" indent="0" algn="l" defTabSz="914400" rtl="0" eaLnBrk="1" fontAlgn="auto" latinLnBrk="0" hangingPunct="1">
              <a:lnSpc>
                <a:spcPts val="3929"/>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6E6E6E"/>
                </a:solidFill>
                <a:effectLst/>
                <a:uLnTx/>
                <a:uFillTx/>
                <a:latin typeface="Calibri" panose="020F0502020204030204"/>
                <a:ea typeface="+mn-ea"/>
                <a:cs typeface="Myriad Pro Black Cond"/>
              </a:rPr>
              <a:t> </a:t>
            </a:r>
            <a:r>
              <a:rPr kumimoji="0" sz="3400" b="1" i="0" u="none" strike="noStrike" kern="1200" cap="none" spc="0" normalizeH="0" baseline="0" noProof="0" dirty="0">
                <a:ln>
                  <a:noFill/>
                </a:ln>
                <a:solidFill>
                  <a:srgbClr val="6E6E6E"/>
                </a:solidFill>
                <a:effectLst/>
                <a:uLnTx/>
                <a:uFillTx/>
                <a:latin typeface="Calibri" panose="020F0502020204030204"/>
                <a:ea typeface="+mn-ea"/>
                <a:cs typeface="Myriad Pro Black Cond"/>
              </a:rPr>
              <a:t>1%</a:t>
            </a:r>
            <a:endParaRPr kumimoji="0" sz="3400" b="0" i="0" u="none" strike="noStrike" kern="1200" cap="none" spc="0" normalizeH="0" baseline="0" noProof="0" dirty="0">
              <a:ln>
                <a:noFill/>
              </a:ln>
              <a:solidFill>
                <a:prstClr val="black"/>
              </a:solidFill>
              <a:effectLst/>
              <a:uLnTx/>
              <a:uFillTx/>
              <a:latin typeface="Calibri" panose="020F0502020204030204"/>
              <a:ea typeface="+mn-ea"/>
              <a:cs typeface="Myriad Pro Black Cond"/>
            </a:endParaRPr>
          </a:p>
        </p:txBody>
      </p:sp>
      <p:sp>
        <p:nvSpPr>
          <p:cNvPr id="110" name="object 92">
            <a:extLst>
              <a:ext uri="{FF2B5EF4-FFF2-40B4-BE49-F238E27FC236}">
                <a16:creationId xmlns:a16="http://schemas.microsoft.com/office/drawing/2014/main" id="{C3C87156-EE02-4858-9324-D055271B3ACA}"/>
              </a:ext>
            </a:extLst>
          </p:cNvPr>
          <p:cNvSpPr txBox="1"/>
          <p:nvPr/>
        </p:nvSpPr>
        <p:spPr>
          <a:xfrm>
            <a:off x="5403979" y="5245130"/>
            <a:ext cx="1715770" cy="410369"/>
          </a:xfrm>
          <a:prstGeom prst="rect">
            <a:avLst/>
          </a:prstGeom>
        </p:spPr>
        <p:txBody>
          <a:bodyPr vert="horz" wrap="square" lIns="0" tIns="25400" rIns="0" bIns="0" rtlCol="0">
            <a:spAutoFit/>
          </a:bodyPr>
          <a:lstStyle/>
          <a:p>
            <a:pPr marL="12700" marR="5080" lvl="0" indent="60960" algn="ctr">
              <a:lnSpc>
                <a:spcPts val="1000"/>
              </a:lnSpc>
              <a:spcBef>
                <a:spcPts val="200"/>
              </a:spcBef>
              <a:defRPr/>
            </a:pPr>
            <a:r>
              <a:rPr lang="en-US" sz="900" dirty="0">
                <a:solidFill>
                  <a:schemeClr val="tx1">
                    <a:lumMod val="50000"/>
                    <a:lumOff val="50000"/>
                  </a:schemeClr>
                </a:solidFill>
              </a:rPr>
              <a:t>Lorem ipsum dolor sit </a:t>
            </a:r>
            <a:r>
              <a:rPr lang="en-US" sz="900" dirty="0" err="1">
                <a:solidFill>
                  <a:schemeClr val="tx1">
                    <a:lumMod val="50000"/>
                    <a:lumOff val="50000"/>
                  </a:schemeClr>
                </a:solidFill>
              </a:rPr>
              <a:t>amet</a:t>
            </a:r>
            <a:r>
              <a:rPr lang="en-US" sz="900" dirty="0">
                <a:solidFill>
                  <a:schemeClr val="tx1">
                    <a:lumMod val="50000"/>
                    <a:lumOff val="50000"/>
                  </a:schemeClr>
                </a:solidFill>
              </a:rPr>
              <a:t>, </a:t>
            </a:r>
            <a:r>
              <a:rPr lang="en-US" sz="900" dirty="0" err="1">
                <a:solidFill>
                  <a:schemeClr val="tx1">
                    <a:lumMod val="50000"/>
                    <a:lumOff val="50000"/>
                  </a:schemeClr>
                </a:solidFill>
              </a:rPr>
              <a:t>consectetuer</a:t>
            </a:r>
            <a:r>
              <a:rPr lang="en-US" sz="900" dirty="0">
                <a:solidFill>
                  <a:schemeClr val="tx1">
                    <a:lumMod val="50000"/>
                    <a:lumOff val="50000"/>
                  </a:schemeClr>
                </a:solidFill>
              </a:rPr>
              <a:t> </a:t>
            </a:r>
            <a:r>
              <a:rPr lang="en-US" sz="900" dirty="0" err="1">
                <a:solidFill>
                  <a:schemeClr val="tx1">
                    <a:lumMod val="50000"/>
                    <a:lumOff val="50000"/>
                  </a:schemeClr>
                </a:solidFill>
              </a:rPr>
              <a:t>adipiscing</a:t>
            </a:r>
            <a:r>
              <a:rPr lang="en-US" sz="900" dirty="0">
                <a:solidFill>
                  <a:schemeClr val="tx1">
                    <a:lumMod val="50000"/>
                    <a:lumOff val="50000"/>
                  </a:schemeClr>
                </a:solidFill>
              </a:rPr>
              <a:t> </a:t>
            </a:r>
            <a:r>
              <a:rPr lang="en-US" sz="900" dirty="0" err="1">
                <a:solidFill>
                  <a:schemeClr val="tx1">
                    <a:lumMod val="50000"/>
                    <a:lumOff val="50000"/>
                  </a:schemeClr>
                </a:solidFill>
              </a:rPr>
              <a:t>elit</a:t>
            </a:r>
            <a:r>
              <a:rPr lang="en-US" sz="900" dirty="0">
                <a:solidFill>
                  <a:schemeClr val="tx1">
                    <a:lumMod val="50000"/>
                    <a:lumOff val="50000"/>
                  </a:schemeClr>
                </a:solidFill>
              </a:rPr>
              <a:t>, </a:t>
            </a:r>
            <a:r>
              <a:rPr lang="en-US" sz="900" dirty="0" err="1">
                <a:solidFill>
                  <a:schemeClr val="tx1">
                    <a:lumMod val="50000"/>
                    <a:lumOff val="50000"/>
                  </a:schemeClr>
                </a:solidFill>
              </a:rPr>
              <a:t>sed</a:t>
            </a:r>
            <a:r>
              <a:rPr lang="en-US" sz="900" dirty="0">
                <a:solidFill>
                  <a:schemeClr val="tx1">
                    <a:lumMod val="50000"/>
                    <a:lumOff val="50000"/>
                  </a:schemeClr>
                </a:solidFill>
              </a:rPr>
              <a:t> </a:t>
            </a:r>
            <a:r>
              <a:rPr lang="en-US" sz="900" dirty="0" err="1">
                <a:solidFill>
                  <a:schemeClr val="tx1">
                    <a:lumMod val="50000"/>
                    <a:lumOff val="50000"/>
                  </a:schemeClr>
                </a:solidFill>
              </a:rPr>
              <a:t>diam</a:t>
            </a:r>
            <a:r>
              <a:rPr lang="en-US" sz="900" dirty="0">
                <a:solidFill>
                  <a:schemeClr val="tx1">
                    <a:lumMod val="50000"/>
                    <a:lumOff val="50000"/>
                  </a:schemeClr>
                </a:solidFill>
              </a:rPr>
              <a:t> </a:t>
            </a:r>
            <a:r>
              <a:rPr lang="en-US" sz="900" dirty="0" err="1">
                <a:solidFill>
                  <a:schemeClr val="tx1">
                    <a:lumMod val="50000"/>
                    <a:lumOff val="50000"/>
                  </a:schemeClr>
                </a:solidFill>
              </a:rPr>
              <a:t>nonummy</a:t>
            </a:r>
            <a:r>
              <a:rPr lang="en-US" sz="900" dirty="0">
                <a:solidFill>
                  <a:schemeClr val="tx1">
                    <a:lumMod val="50000"/>
                    <a:lumOff val="50000"/>
                  </a:schemeClr>
                </a:solidFill>
              </a:rPr>
              <a:t> </a:t>
            </a:r>
            <a:r>
              <a:rPr lang="en-US" sz="900" dirty="0" err="1">
                <a:solidFill>
                  <a:schemeClr val="tx1">
                    <a:lumMod val="50000"/>
                    <a:lumOff val="50000"/>
                  </a:schemeClr>
                </a:solidFill>
              </a:rPr>
              <a:t>nibh</a:t>
            </a:r>
            <a:r>
              <a:rPr lang="en-US" sz="900" dirty="0">
                <a:solidFill>
                  <a:schemeClr val="tx1">
                    <a:lumMod val="50000"/>
                    <a:lumOff val="50000"/>
                  </a:schemeClr>
                </a:solidFill>
              </a:rPr>
              <a:t> </a:t>
            </a:r>
            <a:r>
              <a:rPr lang="en-US" sz="900" dirty="0" err="1">
                <a:solidFill>
                  <a:schemeClr val="tx1">
                    <a:lumMod val="50000"/>
                    <a:lumOff val="50000"/>
                  </a:schemeClr>
                </a:solidFill>
              </a:rPr>
              <a:t>euismod</a:t>
            </a:r>
            <a:r>
              <a:rPr lang="en-US" sz="900" dirty="0">
                <a:solidFill>
                  <a:schemeClr val="tx1">
                    <a:lumMod val="50000"/>
                    <a:lumOff val="50000"/>
                  </a:schemeClr>
                </a:solidFill>
              </a:rPr>
              <a:t>.</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111" name="object 93">
            <a:extLst>
              <a:ext uri="{FF2B5EF4-FFF2-40B4-BE49-F238E27FC236}">
                <a16:creationId xmlns:a16="http://schemas.microsoft.com/office/drawing/2014/main" id="{C644A8BF-A0A2-4ED7-9D25-38E730D053C9}"/>
              </a:ext>
            </a:extLst>
          </p:cNvPr>
          <p:cNvSpPr/>
          <p:nvPr/>
        </p:nvSpPr>
        <p:spPr>
          <a:xfrm>
            <a:off x="6414550" y="4323696"/>
            <a:ext cx="255270" cy="302895"/>
          </a:xfrm>
          <a:custGeom>
            <a:avLst/>
            <a:gdLst/>
            <a:ahLst/>
            <a:cxnLst/>
            <a:rect l="l" t="t" r="r" b="b"/>
            <a:pathLst>
              <a:path w="255270" h="302895">
                <a:moveTo>
                  <a:pt x="198437" y="0"/>
                </a:moveTo>
                <a:lnTo>
                  <a:pt x="57137" y="0"/>
                </a:lnTo>
                <a:lnTo>
                  <a:pt x="57137" y="125310"/>
                </a:lnTo>
                <a:lnTo>
                  <a:pt x="0" y="125310"/>
                </a:lnTo>
                <a:lnTo>
                  <a:pt x="127368" y="302310"/>
                </a:lnTo>
                <a:lnTo>
                  <a:pt x="254749" y="125310"/>
                </a:lnTo>
                <a:lnTo>
                  <a:pt x="198437" y="125310"/>
                </a:lnTo>
                <a:lnTo>
                  <a:pt x="198437" y="0"/>
                </a:lnTo>
                <a:close/>
              </a:path>
            </a:pathLst>
          </a:custGeom>
          <a:solidFill>
            <a:srgbClr val="CCCCC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object 140">
            <a:extLst>
              <a:ext uri="{FF2B5EF4-FFF2-40B4-BE49-F238E27FC236}">
                <a16:creationId xmlns:a16="http://schemas.microsoft.com/office/drawing/2014/main" id="{F7A21286-6196-44DC-AA3E-66D56AFAF7A5}"/>
              </a:ext>
            </a:extLst>
          </p:cNvPr>
          <p:cNvSpPr txBox="1"/>
          <p:nvPr/>
        </p:nvSpPr>
        <p:spPr>
          <a:xfrm>
            <a:off x="7782588" y="2286766"/>
            <a:ext cx="4025010" cy="936154"/>
          </a:xfrm>
          <a:prstGeom prst="rect">
            <a:avLst/>
          </a:prstGeom>
        </p:spPr>
        <p:txBody>
          <a:bodyPr vert="horz" wrap="square" lIns="0" tIns="12700" rIns="0" bIns="0" rtlCol="0">
            <a:spAutoFit/>
          </a:bodyPr>
          <a:lstStyle/>
          <a:p>
            <a:r>
              <a:rPr lang="en-US" sz="1000" dirty="0">
                <a:solidFill>
                  <a:schemeClr val="tx1">
                    <a:lumMod val="50000"/>
                    <a:lumOff val="50000"/>
                  </a:schemeClr>
                </a:solidFill>
              </a:rPr>
              <a:t>Lorem ipsum dolor sit </a:t>
            </a:r>
            <a:r>
              <a:rPr lang="en-US" sz="1000" dirty="0" err="1">
                <a:solidFill>
                  <a:schemeClr val="tx1">
                    <a:lumMod val="50000"/>
                    <a:lumOff val="50000"/>
                  </a:schemeClr>
                </a:solidFill>
              </a:rPr>
              <a:t>amet</a:t>
            </a:r>
            <a:r>
              <a:rPr lang="en-US" sz="1000" dirty="0">
                <a:solidFill>
                  <a:schemeClr val="tx1">
                    <a:lumMod val="50000"/>
                    <a:lumOff val="50000"/>
                  </a:schemeClr>
                </a:solidFill>
              </a:rPr>
              <a:t>, </a:t>
            </a:r>
            <a:r>
              <a:rPr lang="en-US" sz="1000" dirty="0" err="1">
                <a:solidFill>
                  <a:schemeClr val="tx1">
                    <a:lumMod val="50000"/>
                    <a:lumOff val="50000"/>
                  </a:schemeClr>
                </a:solidFill>
              </a:rPr>
              <a:t>consectetuer</a:t>
            </a:r>
            <a:r>
              <a:rPr lang="en-US" sz="1000" dirty="0">
                <a:solidFill>
                  <a:schemeClr val="tx1">
                    <a:lumMod val="50000"/>
                    <a:lumOff val="50000"/>
                  </a:schemeClr>
                </a:solidFill>
              </a:rPr>
              <a:t> </a:t>
            </a:r>
            <a:r>
              <a:rPr lang="en-US" sz="1000" dirty="0" err="1">
                <a:solidFill>
                  <a:schemeClr val="tx1">
                    <a:lumMod val="50000"/>
                    <a:lumOff val="50000"/>
                  </a:schemeClr>
                </a:solidFill>
              </a:rPr>
              <a:t>adipiscing</a:t>
            </a:r>
            <a:r>
              <a:rPr lang="en-US" sz="1000" dirty="0">
                <a:solidFill>
                  <a:schemeClr val="tx1">
                    <a:lumMod val="50000"/>
                    <a:lumOff val="50000"/>
                  </a:schemeClr>
                </a:solidFill>
              </a:rPr>
              <a:t> </a:t>
            </a:r>
            <a:r>
              <a:rPr lang="en-US" sz="1000" dirty="0" err="1">
                <a:solidFill>
                  <a:schemeClr val="tx1">
                    <a:lumMod val="50000"/>
                    <a:lumOff val="50000"/>
                  </a:schemeClr>
                </a:solidFill>
              </a:rPr>
              <a:t>elit</a:t>
            </a:r>
            <a:r>
              <a:rPr lang="en-US" sz="1000" dirty="0">
                <a:solidFill>
                  <a:schemeClr val="tx1">
                    <a:lumMod val="50000"/>
                    <a:lumOff val="50000"/>
                  </a:schemeClr>
                </a:solidFill>
              </a:rPr>
              <a:t>, </a:t>
            </a:r>
            <a:r>
              <a:rPr lang="en-US" sz="1000" dirty="0" err="1">
                <a:solidFill>
                  <a:schemeClr val="tx1">
                    <a:lumMod val="50000"/>
                    <a:lumOff val="50000"/>
                  </a:schemeClr>
                </a:solidFill>
              </a:rPr>
              <a:t>sed</a:t>
            </a:r>
            <a:r>
              <a:rPr lang="en-US" sz="1000" dirty="0">
                <a:solidFill>
                  <a:schemeClr val="tx1">
                    <a:lumMod val="50000"/>
                    <a:lumOff val="50000"/>
                  </a:schemeClr>
                </a:solidFill>
              </a:rPr>
              <a:t> </a:t>
            </a:r>
            <a:r>
              <a:rPr lang="en-US" sz="1000" dirty="0" err="1">
                <a:solidFill>
                  <a:schemeClr val="tx1">
                    <a:lumMod val="50000"/>
                    <a:lumOff val="50000"/>
                  </a:schemeClr>
                </a:solidFill>
              </a:rPr>
              <a:t>diam</a:t>
            </a:r>
            <a:r>
              <a:rPr lang="en-US" sz="1000" dirty="0">
                <a:solidFill>
                  <a:schemeClr val="tx1">
                    <a:lumMod val="50000"/>
                    <a:lumOff val="50000"/>
                  </a:schemeClr>
                </a:solidFill>
              </a:rPr>
              <a:t> </a:t>
            </a:r>
            <a:r>
              <a:rPr lang="en-US" sz="1000" dirty="0" err="1">
                <a:solidFill>
                  <a:schemeClr val="tx1">
                    <a:lumMod val="50000"/>
                    <a:lumOff val="50000"/>
                  </a:schemeClr>
                </a:solidFill>
              </a:rPr>
              <a:t>nonummy</a:t>
            </a:r>
            <a:r>
              <a:rPr lang="en-US" sz="1000" dirty="0">
                <a:solidFill>
                  <a:schemeClr val="tx1">
                    <a:lumMod val="50000"/>
                    <a:lumOff val="50000"/>
                  </a:schemeClr>
                </a:solidFill>
              </a:rPr>
              <a:t> </a:t>
            </a:r>
            <a:r>
              <a:rPr lang="en-US" sz="1000" dirty="0" err="1">
                <a:solidFill>
                  <a:schemeClr val="tx1">
                    <a:lumMod val="50000"/>
                    <a:lumOff val="50000"/>
                  </a:schemeClr>
                </a:solidFill>
              </a:rPr>
              <a:t>nibh</a:t>
            </a:r>
            <a:r>
              <a:rPr lang="en-US" sz="1000" dirty="0">
                <a:solidFill>
                  <a:schemeClr val="tx1">
                    <a:lumMod val="50000"/>
                    <a:lumOff val="50000"/>
                  </a:schemeClr>
                </a:solidFill>
              </a:rPr>
              <a:t> </a:t>
            </a:r>
            <a:r>
              <a:rPr lang="en-US" sz="1000" dirty="0" err="1">
                <a:solidFill>
                  <a:schemeClr val="tx1">
                    <a:lumMod val="50000"/>
                    <a:lumOff val="50000"/>
                  </a:schemeClr>
                </a:solidFill>
              </a:rPr>
              <a:t>euismod</a:t>
            </a:r>
            <a:r>
              <a:rPr lang="en-US" sz="1000" dirty="0">
                <a:solidFill>
                  <a:schemeClr val="tx1">
                    <a:lumMod val="50000"/>
                    <a:lumOff val="50000"/>
                  </a:schemeClr>
                </a:solidFill>
              </a:rPr>
              <a:t> </a:t>
            </a:r>
            <a:r>
              <a:rPr lang="en-US" sz="1000" dirty="0" err="1">
                <a:solidFill>
                  <a:schemeClr val="tx1">
                    <a:lumMod val="50000"/>
                    <a:lumOff val="50000"/>
                  </a:schemeClr>
                </a:solidFill>
              </a:rPr>
              <a:t>tincidunt</a:t>
            </a:r>
            <a:r>
              <a:rPr lang="en-US" sz="1000" dirty="0">
                <a:solidFill>
                  <a:schemeClr val="tx1">
                    <a:lumMod val="50000"/>
                    <a:lumOff val="50000"/>
                  </a:schemeClr>
                </a:solidFill>
              </a:rPr>
              <a:t> </a:t>
            </a:r>
            <a:r>
              <a:rPr lang="en-US" sz="1000" dirty="0" err="1">
                <a:solidFill>
                  <a:schemeClr val="tx1">
                    <a:lumMod val="50000"/>
                    <a:lumOff val="50000"/>
                  </a:schemeClr>
                </a:solidFill>
              </a:rPr>
              <a:t>ut</a:t>
            </a:r>
            <a:r>
              <a:rPr lang="en-US" sz="1000" dirty="0">
                <a:solidFill>
                  <a:schemeClr val="tx1">
                    <a:lumMod val="50000"/>
                    <a:lumOff val="50000"/>
                  </a:schemeClr>
                </a:solidFill>
              </a:rPr>
              <a:t> </a:t>
            </a:r>
            <a:r>
              <a:rPr lang="en-US" sz="1000" dirty="0" err="1">
                <a:solidFill>
                  <a:schemeClr val="tx1">
                    <a:lumMod val="50000"/>
                    <a:lumOff val="50000"/>
                  </a:schemeClr>
                </a:solidFill>
              </a:rPr>
              <a:t>laoreet</a:t>
            </a:r>
            <a:r>
              <a:rPr lang="en-US" sz="1000" dirty="0">
                <a:solidFill>
                  <a:schemeClr val="tx1">
                    <a:lumMod val="50000"/>
                    <a:lumOff val="50000"/>
                  </a:schemeClr>
                </a:solidFill>
              </a:rPr>
              <a:t> </a:t>
            </a:r>
            <a:r>
              <a:rPr lang="en-US" sz="1000" dirty="0" err="1">
                <a:solidFill>
                  <a:schemeClr val="tx1">
                    <a:lumMod val="50000"/>
                    <a:lumOff val="50000"/>
                  </a:schemeClr>
                </a:solidFill>
              </a:rPr>
              <a:t>dolore</a:t>
            </a:r>
            <a:r>
              <a:rPr lang="en-US" sz="1000" dirty="0">
                <a:solidFill>
                  <a:schemeClr val="tx1">
                    <a:lumMod val="50000"/>
                    <a:lumOff val="50000"/>
                  </a:schemeClr>
                </a:solidFill>
              </a:rPr>
              <a:t> magna </a:t>
            </a:r>
            <a:r>
              <a:rPr lang="en-US" sz="1000" dirty="0" err="1">
                <a:solidFill>
                  <a:schemeClr val="tx1">
                    <a:lumMod val="50000"/>
                    <a:lumOff val="50000"/>
                  </a:schemeClr>
                </a:solidFill>
              </a:rPr>
              <a:t>aliquam</a:t>
            </a:r>
            <a:r>
              <a:rPr lang="en-US" sz="1000" dirty="0">
                <a:solidFill>
                  <a:schemeClr val="tx1">
                    <a:lumMod val="50000"/>
                    <a:lumOff val="50000"/>
                  </a:schemeClr>
                </a:solidFill>
              </a:rPr>
              <a:t> </a:t>
            </a:r>
            <a:r>
              <a:rPr lang="en-US" sz="1000" dirty="0" err="1">
                <a:solidFill>
                  <a:schemeClr val="tx1">
                    <a:lumMod val="50000"/>
                    <a:lumOff val="50000"/>
                  </a:schemeClr>
                </a:solidFill>
              </a:rPr>
              <a:t>erat</a:t>
            </a:r>
            <a:r>
              <a:rPr lang="en-US" sz="1000" dirty="0">
                <a:solidFill>
                  <a:schemeClr val="tx1">
                    <a:lumMod val="50000"/>
                    <a:lumOff val="50000"/>
                  </a:schemeClr>
                </a:solidFill>
              </a:rPr>
              <a:t> </a:t>
            </a:r>
            <a:r>
              <a:rPr lang="en-US" sz="1000" dirty="0" err="1">
                <a:solidFill>
                  <a:schemeClr val="tx1">
                    <a:lumMod val="50000"/>
                    <a:lumOff val="50000"/>
                  </a:schemeClr>
                </a:solidFill>
              </a:rPr>
              <a:t>volutpat</a:t>
            </a:r>
            <a:r>
              <a:rPr lang="en-US" sz="1000" dirty="0">
                <a:solidFill>
                  <a:schemeClr val="tx1">
                    <a:lumMod val="50000"/>
                    <a:lumOff val="50000"/>
                  </a:schemeClr>
                </a:solidFill>
              </a:rPr>
              <a:t>. </a:t>
            </a:r>
            <a:r>
              <a:rPr lang="en-US" sz="1000" dirty="0" err="1">
                <a:solidFill>
                  <a:schemeClr val="tx1">
                    <a:lumMod val="50000"/>
                    <a:lumOff val="50000"/>
                  </a:schemeClr>
                </a:solidFill>
              </a:rPr>
              <a:t>Ut</a:t>
            </a:r>
            <a:r>
              <a:rPr lang="en-US" sz="1000" dirty="0">
                <a:solidFill>
                  <a:schemeClr val="tx1">
                    <a:lumMod val="50000"/>
                    <a:lumOff val="50000"/>
                  </a:schemeClr>
                </a:solidFill>
              </a:rPr>
              <a:t> </a:t>
            </a:r>
            <a:r>
              <a:rPr lang="en-US" sz="1000" dirty="0" err="1">
                <a:solidFill>
                  <a:schemeClr val="tx1">
                    <a:lumMod val="50000"/>
                    <a:lumOff val="50000"/>
                  </a:schemeClr>
                </a:solidFill>
              </a:rPr>
              <a:t>wisi</a:t>
            </a:r>
            <a:r>
              <a:rPr lang="en-US" sz="1000" dirty="0">
                <a:solidFill>
                  <a:schemeClr val="tx1">
                    <a:lumMod val="50000"/>
                    <a:lumOff val="50000"/>
                  </a:schemeClr>
                </a:solidFill>
              </a:rPr>
              <a:t> </a:t>
            </a:r>
            <a:r>
              <a:rPr lang="en-US" sz="1000" dirty="0" err="1">
                <a:solidFill>
                  <a:schemeClr val="tx1">
                    <a:lumMod val="50000"/>
                    <a:lumOff val="50000"/>
                  </a:schemeClr>
                </a:solidFill>
              </a:rPr>
              <a:t>enim</a:t>
            </a:r>
            <a:r>
              <a:rPr lang="en-US" sz="1000" dirty="0">
                <a:solidFill>
                  <a:schemeClr val="tx1">
                    <a:lumMod val="50000"/>
                    <a:lumOff val="50000"/>
                  </a:schemeClr>
                </a:solidFill>
              </a:rPr>
              <a:t> ad minim </a:t>
            </a:r>
            <a:r>
              <a:rPr lang="en-US" sz="1000" dirty="0" err="1">
                <a:solidFill>
                  <a:schemeClr val="tx1">
                    <a:lumMod val="50000"/>
                    <a:lumOff val="50000"/>
                  </a:schemeClr>
                </a:solidFill>
              </a:rPr>
              <a:t>veniam</a:t>
            </a:r>
            <a:r>
              <a:rPr lang="en-US" sz="1000" dirty="0">
                <a:solidFill>
                  <a:schemeClr val="tx1">
                    <a:lumMod val="50000"/>
                    <a:lumOff val="50000"/>
                  </a:schemeClr>
                </a:solidFill>
              </a:rPr>
              <a:t>, </a:t>
            </a:r>
            <a:r>
              <a:rPr lang="en-US" sz="1000" dirty="0" err="1">
                <a:solidFill>
                  <a:schemeClr val="tx1">
                    <a:lumMod val="50000"/>
                    <a:lumOff val="50000"/>
                  </a:schemeClr>
                </a:solidFill>
              </a:rPr>
              <a:t>quis</a:t>
            </a:r>
            <a:r>
              <a:rPr lang="en-US" sz="1000" dirty="0">
                <a:solidFill>
                  <a:schemeClr val="tx1">
                    <a:lumMod val="50000"/>
                    <a:lumOff val="50000"/>
                  </a:schemeClr>
                </a:solidFill>
              </a:rPr>
              <a:t> </a:t>
            </a:r>
            <a:r>
              <a:rPr lang="en-US" sz="1000" dirty="0" err="1">
                <a:solidFill>
                  <a:schemeClr val="tx1">
                    <a:lumMod val="50000"/>
                    <a:lumOff val="50000"/>
                  </a:schemeClr>
                </a:solidFill>
              </a:rPr>
              <a:t>nostrud</a:t>
            </a:r>
            <a:r>
              <a:rPr lang="en-US" sz="1000" dirty="0">
                <a:solidFill>
                  <a:schemeClr val="tx1">
                    <a:lumMod val="50000"/>
                    <a:lumOff val="50000"/>
                  </a:schemeClr>
                </a:solidFill>
              </a:rPr>
              <a:t> </a:t>
            </a:r>
            <a:r>
              <a:rPr lang="en-US" sz="1000" dirty="0" err="1">
                <a:solidFill>
                  <a:schemeClr val="tx1">
                    <a:lumMod val="50000"/>
                    <a:lumOff val="50000"/>
                  </a:schemeClr>
                </a:solidFill>
              </a:rPr>
              <a:t>exerci</a:t>
            </a:r>
            <a:r>
              <a:rPr lang="en-US" sz="1000" dirty="0">
                <a:solidFill>
                  <a:schemeClr val="tx1">
                    <a:lumMod val="50000"/>
                    <a:lumOff val="50000"/>
                  </a:schemeClr>
                </a:solidFill>
              </a:rPr>
              <a:t> </a:t>
            </a:r>
            <a:r>
              <a:rPr lang="en-US" sz="1000" dirty="0" err="1">
                <a:solidFill>
                  <a:schemeClr val="tx1">
                    <a:lumMod val="50000"/>
                    <a:lumOff val="50000"/>
                  </a:schemeClr>
                </a:solidFill>
              </a:rPr>
              <a:t>tation</a:t>
            </a:r>
            <a:r>
              <a:rPr lang="en-US" sz="1000" dirty="0">
                <a:solidFill>
                  <a:schemeClr val="tx1">
                    <a:lumMod val="50000"/>
                    <a:lumOff val="50000"/>
                  </a:schemeClr>
                </a:solidFill>
              </a:rPr>
              <a:t> </a:t>
            </a:r>
            <a:r>
              <a:rPr lang="en-US" sz="1000" dirty="0" err="1">
                <a:solidFill>
                  <a:schemeClr val="tx1">
                    <a:lumMod val="50000"/>
                    <a:lumOff val="50000"/>
                  </a:schemeClr>
                </a:solidFill>
              </a:rPr>
              <a:t>ullamcorper</a:t>
            </a:r>
            <a:r>
              <a:rPr lang="en-US" sz="1000" dirty="0">
                <a:solidFill>
                  <a:schemeClr val="tx1">
                    <a:lumMod val="50000"/>
                    <a:lumOff val="50000"/>
                  </a:schemeClr>
                </a:solidFill>
              </a:rPr>
              <a:t> </a:t>
            </a:r>
            <a:r>
              <a:rPr lang="en-US" sz="1000" dirty="0" err="1">
                <a:solidFill>
                  <a:schemeClr val="tx1">
                    <a:lumMod val="50000"/>
                    <a:lumOff val="50000"/>
                  </a:schemeClr>
                </a:solidFill>
              </a:rPr>
              <a:t>suscipit</a:t>
            </a:r>
            <a:r>
              <a:rPr lang="en-US" sz="1000" dirty="0">
                <a:solidFill>
                  <a:schemeClr val="tx1">
                    <a:lumMod val="50000"/>
                    <a:lumOff val="50000"/>
                  </a:schemeClr>
                </a:solidFill>
              </a:rPr>
              <a:t> </a:t>
            </a:r>
            <a:r>
              <a:rPr lang="en-US" sz="1000" dirty="0" err="1">
                <a:solidFill>
                  <a:schemeClr val="tx1">
                    <a:lumMod val="50000"/>
                    <a:lumOff val="50000"/>
                  </a:schemeClr>
                </a:solidFill>
              </a:rPr>
              <a:t>lobortis</a:t>
            </a:r>
            <a:r>
              <a:rPr lang="en-US" sz="1000" dirty="0">
                <a:solidFill>
                  <a:schemeClr val="tx1">
                    <a:lumMod val="50000"/>
                    <a:lumOff val="50000"/>
                  </a:schemeClr>
                </a:solidFill>
              </a:rPr>
              <a:t> </a:t>
            </a:r>
            <a:r>
              <a:rPr lang="en-US" sz="1000" dirty="0" err="1">
                <a:solidFill>
                  <a:schemeClr val="tx1">
                    <a:lumMod val="50000"/>
                    <a:lumOff val="50000"/>
                  </a:schemeClr>
                </a:solidFill>
              </a:rPr>
              <a:t>nisl</a:t>
            </a:r>
            <a:r>
              <a:rPr lang="en-US" sz="1000" dirty="0">
                <a:solidFill>
                  <a:schemeClr val="tx1">
                    <a:lumMod val="50000"/>
                    <a:lumOff val="50000"/>
                  </a:schemeClr>
                </a:solidFill>
              </a:rPr>
              <a:t> </a:t>
            </a:r>
            <a:r>
              <a:rPr lang="en-US" sz="1000" dirty="0" err="1">
                <a:solidFill>
                  <a:schemeClr val="tx1">
                    <a:lumMod val="50000"/>
                    <a:lumOff val="50000"/>
                  </a:schemeClr>
                </a:solidFill>
              </a:rPr>
              <a:t>ut</a:t>
            </a:r>
            <a:r>
              <a:rPr lang="en-US" sz="1000" dirty="0">
                <a:solidFill>
                  <a:schemeClr val="tx1">
                    <a:lumMod val="50000"/>
                    <a:lumOff val="50000"/>
                  </a:schemeClr>
                </a:solidFill>
              </a:rPr>
              <a:t> </a:t>
            </a:r>
            <a:r>
              <a:rPr lang="en-US" sz="1000" dirty="0" err="1">
                <a:solidFill>
                  <a:schemeClr val="tx1">
                    <a:lumMod val="50000"/>
                    <a:lumOff val="50000"/>
                  </a:schemeClr>
                </a:solidFill>
              </a:rPr>
              <a:t>aliquip</a:t>
            </a:r>
            <a:r>
              <a:rPr lang="en-US" sz="1000" dirty="0">
                <a:solidFill>
                  <a:schemeClr val="tx1">
                    <a:lumMod val="50000"/>
                    <a:lumOff val="50000"/>
                  </a:schemeClr>
                </a:solidFill>
              </a:rPr>
              <a:t> ex </a:t>
            </a:r>
            <a:r>
              <a:rPr lang="en-US" sz="1000" dirty="0" err="1">
                <a:solidFill>
                  <a:schemeClr val="tx1">
                    <a:lumMod val="50000"/>
                    <a:lumOff val="50000"/>
                  </a:schemeClr>
                </a:solidFill>
              </a:rPr>
              <a:t>ea</a:t>
            </a:r>
            <a:r>
              <a:rPr lang="en-US" sz="1000" dirty="0">
                <a:solidFill>
                  <a:schemeClr val="tx1">
                    <a:lumMod val="50000"/>
                    <a:lumOff val="50000"/>
                  </a:schemeClr>
                </a:solidFill>
              </a:rPr>
              <a:t> </a:t>
            </a:r>
            <a:r>
              <a:rPr lang="en-US" sz="1000" dirty="0" err="1">
                <a:solidFill>
                  <a:schemeClr val="tx1">
                    <a:lumMod val="50000"/>
                    <a:lumOff val="50000"/>
                  </a:schemeClr>
                </a:solidFill>
              </a:rPr>
              <a:t>commodo</a:t>
            </a:r>
            <a:r>
              <a:rPr lang="en-US" sz="1000" dirty="0">
                <a:solidFill>
                  <a:schemeClr val="tx1">
                    <a:lumMod val="50000"/>
                    <a:lumOff val="50000"/>
                  </a:schemeClr>
                </a:solidFill>
              </a:rPr>
              <a:t> </a:t>
            </a:r>
            <a:r>
              <a:rPr lang="en-US" sz="1000" dirty="0" err="1">
                <a:solidFill>
                  <a:schemeClr val="tx1">
                    <a:lumMod val="50000"/>
                    <a:lumOff val="50000"/>
                  </a:schemeClr>
                </a:solidFill>
              </a:rPr>
              <a:t>consequat</a:t>
            </a:r>
            <a:r>
              <a:rPr lang="en-US" sz="1000" dirty="0">
                <a:solidFill>
                  <a:schemeClr val="tx1">
                    <a:lumMod val="50000"/>
                    <a:lumOff val="50000"/>
                  </a:schemeClr>
                </a:solidFill>
              </a:rPr>
              <a:t>. </a:t>
            </a:r>
            <a:r>
              <a:rPr lang="en-US" sz="1000" dirty="0" err="1">
                <a:solidFill>
                  <a:schemeClr val="tx1">
                    <a:lumMod val="50000"/>
                    <a:lumOff val="50000"/>
                  </a:schemeClr>
                </a:solidFill>
              </a:rPr>
              <a:t>Duis</a:t>
            </a:r>
            <a:r>
              <a:rPr lang="en-US" sz="1000" dirty="0">
                <a:solidFill>
                  <a:schemeClr val="tx1">
                    <a:lumMod val="50000"/>
                    <a:lumOff val="50000"/>
                  </a:schemeClr>
                </a:solidFill>
              </a:rPr>
              <a:t> </a:t>
            </a:r>
            <a:r>
              <a:rPr lang="en-US" sz="1000" dirty="0" err="1">
                <a:solidFill>
                  <a:schemeClr val="tx1">
                    <a:lumMod val="50000"/>
                    <a:lumOff val="50000"/>
                  </a:schemeClr>
                </a:solidFill>
              </a:rPr>
              <a:t>autem</a:t>
            </a:r>
            <a:r>
              <a:rPr lang="en-US" sz="1000" dirty="0">
                <a:solidFill>
                  <a:schemeClr val="tx1">
                    <a:lumMod val="50000"/>
                    <a:lumOff val="50000"/>
                  </a:schemeClr>
                </a:solidFill>
              </a:rPr>
              <a:t> </a:t>
            </a:r>
            <a:r>
              <a:rPr lang="en-US" sz="1000" dirty="0" err="1">
                <a:solidFill>
                  <a:schemeClr val="tx1">
                    <a:lumMod val="50000"/>
                    <a:lumOff val="50000"/>
                  </a:schemeClr>
                </a:solidFill>
              </a:rPr>
              <a:t>vel</a:t>
            </a:r>
            <a:r>
              <a:rPr lang="en-US" sz="1000" dirty="0">
                <a:solidFill>
                  <a:schemeClr val="tx1">
                    <a:lumMod val="50000"/>
                    <a:lumOff val="50000"/>
                  </a:schemeClr>
                </a:solidFill>
              </a:rPr>
              <a:t> </a:t>
            </a:r>
            <a:r>
              <a:rPr lang="en-US" sz="1000" dirty="0" err="1">
                <a:solidFill>
                  <a:schemeClr val="tx1">
                    <a:lumMod val="50000"/>
                    <a:lumOff val="50000"/>
                  </a:schemeClr>
                </a:solidFill>
              </a:rPr>
              <a:t>eum</a:t>
            </a:r>
            <a:r>
              <a:rPr lang="en-US" sz="1000" dirty="0">
                <a:solidFill>
                  <a:schemeClr val="tx1">
                    <a:lumMod val="50000"/>
                    <a:lumOff val="50000"/>
                  </a:schemeClr>
                </a:solidFill>
              </a:rPr>
              <a:t> </a:t>
            </a:r>
            <a:r>
              <a:rPr lang="en-US" sz="1000" dirty="0" err="1">
                <a:solidFill>
                  <a:schemeClr val="tx1">
                    <a:lumMod val="50000"/>
                    <a:lumOff val="50000"/>
                  </a:schemeClr>
                </a:solidFill>
              </a:rPr>
              <a:t>iriure</a:t>
            </a:r>
            <a:r>
              <a:rPr lang="en-US" sz="1000" dirty="0">
                <a:solidFill>
                  <a:schemeClr val="tx1">
                    <a:lumMod val="50000"/>
                    <a:lumOff val="50000"/>
                  </a:schemeClr>
                </a:solidFill>
              </a:rPr>
              <a:t> dolor in </a:t>
            </a:r>
            <a:r>
              <a:rPr lang="en-US" sz="1000" dirty="0" err="1">
                <a:solidFill>
                  <a:schemeClr val="tx1">
                    <a:lumMod val="50000"/>
                    <a:lumOff val="50000"/>
                  </a:schemeClr>
                </a:solidFill>
              </a:rPr>
              <a:t>hendrerit</a:t>
            </a:r>
            <a:r>
              <a:rPr lang="en-US" sz="1000" dirty="0">
                <a:solidFill>
                  <a:schemeClr val="tx1">
                    <a:lumMod val="50000"/>
                    <a:lumOff val="50000"/>
                  </a:schemeClr>
                </a:solidFill>
              </a:rPr>
              <a:t> in </a:t>
            </a:r>
            <a:r>
              <a:rPr lang="en-US" sz="1000" dirty="0" err="1">
                <a:solidFill>
                  <a:schemeClr val="tx1">
                    <a:lumMod val="50000"/>
                    <a:lumOff val="50000"/>
                  </a:schemeClr>
                </a:solidFill>
              </a:rPr>
              <a:t>vulputate</a:t>
            </a:r>
            <a:r>
              <a:rPr lang="en-US" sz="1000" dirty="0">
                <a:solidFill>
                  <a:schemeClr val="tx1">
                    <a:lumMod val="50000"/>
                    <a:lumOff val="50000"/>
                  </a:schemeClr>
                </a:solidFill>
              </a:rPr>
              <a:t> </a:t>
            </a:r>
            <a:r>
              <a:rPr lang="en-US" sz="1000" dirty="0" err="1">
                <a:solidFill>
                  <a:schemeClr val="tx1">
                    <a:lumMod val="50000"/>
                    <a:lumOff val="50000"/>
                  </a:schemeClr>
                </a:solidFill>
              </a:rPr>
              <a:t>velit</a:t>
            </a:r>
            <a:r>
              <a:rPr lang="en-US" sz="1000" dirty="0">
                <a:solidFill>
                  <a:schemeClr val="tx1">
                    <a:lumMod val="50000"/>
                    <a:lumOff val="50000"/>
                  </a:schemeClr>
                </a:solidFill>
              </a:rPr>
              <a:t> </a:t>
            </a:r>
            <a:r>
              <a:rPr lang="en-US" sz="1000" dirty="0" err="1">
                <a:solidFill>
                  <a:schemeClr val="tx1">
                    <a:lumMod val="50000"/>
                    <a:lumOff val="50000"/>
                  </a:schemeClr>
                </a:solidFill>
              </a:rPr>
              <a:t>esse</a:t>
            </a:r>
            <a:r>
              <a:rPr lang="en-US" sz="1000" dirty="0">
                <a:solidFill>
                  <a:schemeClr val="tx1">
                    <a:lumMod val="50000"/>
                    <a:lumOff val="50000"/>
                  </a:schemeClr>
                </a:solidFill>
              </a:rPr>
              <a:t> </a:t>
            </a:r>
            <a:r>
              <a:rPr lang="en-US" sz="1000" dirty="0" err="1">
                <a:solidFill>
                  <a:schemeClr val="tx1">
                    <a:lumMod val="50000"/>
                    <a:lumOff val="50000"/>
                  </a:schemeClr>
                </a:solidFill>
              </a:rPr>
              <a:t>molestie</a:t>
            </a:r>
            <a:r>
              <a:rPr lang="en-US" sz="1000" dirty="0">
                <a:solidFill>
                  <a:schemeClr val="tx1">
                    <a:lumMod val="50000"/>
                    <a:lumOff val="50000"/>
                  </a:schemeClr>
                </a:solidFill>
              </a:rPr>
              <a:t> </a:t>
            </a:r>
            <a:r>
              <a:rPr lang="en-US" sz="1000" dirty="0" err="1">
                <a:solidFill>
                  <a:schemeClr val="tx1">
                    <a:lumMod val="50000"/>
                    <a:lumOff val="50000"/>
                  </a:schemeClr>
                </a:solidFill>
              </a:rPr>
              <a:t>consequat</a:t>
            </a:r>
            <a:r>
              <a:rPr lang="en-US" sz="1000" dirty="0">
                <a:solidFill>
                  <a:schemeClr val="tx1">
                    <a:lumMod val="50000"/>
                    <a:lumOff val="50000"/>
                  </a:schemeClr>
                </a:solidFill>
              </a:rPr>
              <a:t>, </a:t>
            </a:r>
            <a:r>
              <a:rPr lang="en-US" sz="1000" dirty="0" err="1">
                <a:solidFill>
                  <a:schemeClr val="tx1">
                    <a:lumMod val="50000"/>
                    <a:lumOff val="50000"/>
                  </a:schemeClr>
                </a:solidFill>
              </a:rPr>
              <a:t>vel</a:t>
            </a:r>
            <a:r>
              <a:rPr lang="en-US" sz="1000" dirty="0">
                <a:solidFill>
                  <a:schemeClr val="tx1">
                    <a:lumMod val="50000"/>
                    <a:lumOff val="50000"/>
                  </a:schemeClr>
                </a:solidFill>
              </a:rPr>
              <a:t> </a:t>
            </a:r>
            <a:r>
              <a:rPr lang="en-US" sz="1000" dirty="0" err="1">
                <a:solidFill>
                  <a:schemeClr val="tx1">
                    <a:lumMod val="50000"/>
                    <a:lumOff val="50000"/>
                  </a:schemeClr>
                </a:solidFill>
              </a:rPr>
              <a:t>illum</a:t>
            </a:r>
            <a:r>
              <a:rPr lang="en-US" sz="1000" dirty="0">
                <a:solidFill>
                  <a:schemeClr val="tx1">
                    <a:lumMod val="50000"/>
                    <a:lumOff val="50000"/>
                  </a:schemeClr>
                </a:solidFill>
              </a:rPr>
              <a:t> </a:t>
            </a:r>
            <a:r>
              <a:rPr lang="en-US" sz="1000" dirty="0" err="1">
                <a:solidFill>
                  <a:schemeClr val="tx1">
                    <a:lumMod val="50000"/>
                    <a:lumOff val="50000"/>
                  </a:schemeClr>
                </a:solidFill>
              </a:rPr>
              <a:t>dolore</a:t>
            </a:r>
            <a:r>
              <a:rPr lang="en-US" sz="1000" dirty="0">
                <a:solidFill>
                  <a:schemeClr val="tx1">
                    <a:lumMod val="50000"/>
                    <a:lumOff val="50000"/>
                  </a:schemeClr>
                </a:solidFill>
              </a:rPr>
              <a:t> </a:t>
            </a:r>
            <a:r>
              <a:rPr lang="en-US" sz="1000" dirty="0" err="1">
                <a:solidFill>
                  <a:schemeClr val="tx1">
                    <a:lumMod val="50000"/>
                    <a:lumOff val="50000"/>
                  </a:schemeClr>
                </a:solidFill>
              </a:rPr>
              <a:t>eu</a:t>
            </a:r>
            <a:r>
              <a:rPr lang="en-US" sz="1000" dirty="0">
                <a:solidFill>
                  <a:schemeClr val="tx1">
                    <a:lumMod val="50000"/>
                    <a:lumOff val="50000"/>
                  </a:schemeClr>
                </a:solidFill>
              </a:rPr>
              <a:t> </a:t>
            </a:r>
            <a:r>
              <a:rPr lang="en-US" sz="1000" dirty="0" err="1">
                <a:solidFill>
                  <a:schemeClr val="tx1">
                    <a:lumMod val="50000"/>
                    <a:lumOff val="50000"/>
                  </a:schemeClr>
                </a:solidFill>
              </a:rPr>
              <a:t>feugiat</a:t>
            </a:r>
            <a:r>
              <a:rPr lang="en-US" sz="1000" dirty="0">
                <a:solidFill>
                  <a:schemeClr val="tx1">
                    <a:lumMod val="50000"/>
                    <a:lumOff val="50000"/>
                  </a:schemeClr>
                </a:solidFill>
              </a:rPr>
              <a:t> </a:t>
            </a:r>
            <a:r>
              <a:rPr lang="en-US" sz="1000" dirty="0" err="1">
                <a:solidFill>
                  <a:schemeClr val="tx1">
                    <a:lumMod val="50000"/>
                    <a:lumOff val="50000"/>
                  </a:schemeClr>
                </a:solidFill>
              </a:rPr>
              <a:t>nulla</a:t>
            </a:r>
            <a:r>
              <a:rPr lang="en-US" sz="1000" dirty="0">
                <a:solidFill>
                  <a:schemeClr val="tx1">
                    <a:lumMod val="50000"/>
                    <a:lumOff val="50000"/>
                  </a:schemeClr>
                </a:solidFill>
              </a:rPr>
              <a:t> </a:t>
            </a:r>
            <a:r>
              <a:rPr lang="en-US" sz="1000" dirty="0" err="1">
                <a:solidFill>
                  <a:schemeClr val="tx1">
                    <a:lumMod val="50000"/>
                    <a:lumOff val="50000"/>
                  </a:schemeClr>
                </a:solidFill>
              </a:rPr>
              <a:t>facilisis</a:t>
            </a:r>
            <a:r>
              <a:rPr lang="en-US" sz="1000" dirty="0">
                <a:solidFill>
                  <a:schemeClr val="tx1">
                    <a:lumMod val="50000"/>
                    <a:lumOff val="50000"/>
                  </a:schemeClr>
                </a:solidFill>
              </a:rPr>
              <a:t> at </a:t>
            </a:r>
            <a:r>
              <a:rPr lang="en-US" sz="1000" dirty="0" err="1">
                <a:solidFill>
                  <a:schemeClr val="tx1">
                    <a:lumMod val="50000"/>
                    <a:lumOff val="50000"/>
                  </a:schemeClr>
                </a:solidFill>
              </a:rPr>
              <a:t>vero</a:t>
            </a:r>
            <a:r>
              <a:rPr lang="en-US" sz="1000" dirty="0">
                <a:solidFill>
                  <a:schemeClr val="tx1">
                    <a:lumMod val="50000"/>
                    <a:lumOff val="50000"/>
                  </a:schemeClr>
                </a:solidFill>
              </a:rPr>
              <a:t> </a:t>
            </a:r>
            <a:r>
              <a:rPr lang="en-US" sz="1000" dirty="0" err="1">
                <a:solidFill>
                  <a:schemeClr val="tx1">
                    <a:lumMod val="50000"/>
                    <a:lumOff val="50000"/>
                  </a:schemeClr>
                </a:solidFill>
              </a:rPr>
              <a:t>eros</a:t>
            </a:r>
            <a:r>
              <a:rPr lang="en-US" sz="1000" dirty="0">
                <a:solidFill>
                  <a:schemeClr val="tx1">
                    <a:lumMod val="50000"/>
                    <a:lumOff val="50000"/>
                  </a:schemeClr>
                </a:solidFill>
              </a:rPr>
              <a:t> et </a:t>
            </a:r>
            <a:r>
              <a:rPr lang="en-US" sz="1000" dirty="0" err="1">
                <a:solidFill>
                  <a:schemeClr val="tx1">
                    <a:lumMod val="50000"/>
                    <a:lumOff val="50000"/>
                  </a:schemeClr>
                </a:solidFill>
              </a:rPr>
              <a:t>accumsan</a:t>
            </a:r>
            <a:r>
              <a:rPr lang="en-US" sz="1000" dirty="0">
                <a:solidFill>
                  <a:schemeClr val="tx1">
                    <a:lumMod val="50000"/>
                    <a:lumOff val="50000"/>
                  </a:schemeClr>
                </a:solidFill>
              </a:rPr>
              <a:t> et </a:t>
            </a:r>
            <a:r>
              <a:rPr lang="en-US" sz="1000" dirty="0" err="1">
                <a:solidFill>
                  <a:schemeClr val="tx1">
                    <a:lumMod val="50000"/>
                    <a:lumOff val="50000"/>
                  </a:schemeClr>
                </a:solidFill>
              </a:rPr>
              <a:t>iusto</a:t>
            </a:r>
            <a:r>
              <a:rPr lang="en-US" sz="1000" dirty="0">
                <a:solidFill>
                  <a:schemeClr val="tx1">
                    <a:lumMod val="50000"/>
                    <a:lumOff val="50000"/>
                  </a:schemeClr>
                </a:solidFill>
              </a:rPr>
              <a:t> </a:t>
            </a:r>
            <a:r>
              <a:rPr lang="en-US" sz="1000" dirty="0" err="1">
                <a:solidFill>
                  <a:schemeClr val="tx1">
                    <a:lumMod val="50000"/>
                    <a:lumOff val="50000"/>
                  </a:schemeClr>
                </a:solidFill>
              </a:rPr>
              <a:t>odio</a:t>
            </a:r>
            <a:r>
              <a:rPr lang="en-US" sz="1000" dirty="0">
                <a:solidFill>
                  <a:schemeClr val="tx1">
                    <a:lumMod val="50000"/>
                    <a:lumOff val="50000"/>
                  </a:schemeClr>
                </a:solidFill>
              </a:rPr>
              <a:t>.</a:t>
            </a:r>
          </a:p>
        </p:txBody>
      </p:sp>
      <p:sp>
        <p:nvSpPr>
          <p:cNvPr id="159" name="object 141">
            <a:extLst>
              <a:ext uri="{FF2B5EF4-FFF2-40B4-BE49-F238E27FC236}">
                <a16:creationId xmlns:a16="http://schemas.microsoft.com/office/drawing/2014/main" id="{F7B199C5-F314-4801-A226-C1618A56FF50}"/>
              </a:ext>
            </a:extLst>
          </p:cNvPr>
          <p:cNvSpPr txBox="1"/>
          <p:nvPr/>
        </p:nvSpPr>
        <p:spPr>
          <a:xfrm>
            <a:off x="7782588" y="1657219"/>
            <a:ext cx="4136143" cy="5488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700" b="1" i="0" u="none" strike="noStrike" kern="1200" cap="none" spc="0" normalizeH="0" baseline="0" noProof="0" dirty="0">
                <a:ln>
                  <a:noFill/>
                </a:ln>
                <a:solidFill>
                  <a:srgbClr val="208CCC"/>
                </a:solidFill>
                <a:effectLst/>
                <a:uLnTx/>
                <a:uFillTx/>
                <a:latin typeface="Calibri" panose="020F0502020204030204"/>
                <a:cs typeface="Myriad Pro Cond"/>
              </a:rPr>
              <a:t>N</a:t>
            </a:r>
            <a:r>
              <a:rPr kumimoji="0" sz="1700" b="1" i="0" u="none" strike="noStrike" kern="1200" cap="none" spc="-95" normalizeH="0" baseline="0" noProof="0" dirty="0">
                <a:ln>
                  <a:noFill/>
                </a:ln>
                <a:solidFill>
                  <a:srgbClr val="208CCC"/>
                </a:solidFill>
                <a:effectLst/>
                <a:uLnTx/>
                <a:uFillTx/>
                <a:latin typeface="Calibri" panose="020F0502020204030204"/>
                <a:cs typeface="Myriad Pro Cond"/>
              </a:rPr>
              <a:t>A</a:t>
            </a:r>
            <a:r>
              <a:rPr kumimoji="0" sz="1700" b="1" i="0" u="none" strike="noStrike" kern="1200" cap="none" spc="0" normalizeH="0" baseline="0" noProof="0" dirty="0">
                <a:ln>
                  <a:noFill/>
                </a:ln>
                <a:solidFill>
                  <a:srgbClr val="208CCC"/>
                </a:solidFill>
                <a:effectLst/>
                <a:uLnTx/>
                <a:uFillTx/>
                <a:latin typeface="Calibri" panose="020F0502020204030204"/>
                <a:cs typeface="Myriad Pro Cond"/>
              </a:rPr>
              <a:t>TIONAL</a:t>
            </a:r>
            <a:r>
              <a:rPr kumimoji="0" sz="1700" b="1" i="0" u="none" strike="noStrike" kern="1200" cap="none" spc="-40" normalizeH="0" baseline="0" noProof="0" dirty="0">
                <a:ln>
                  <a:noFill/>
                </a:ln>
                <a:solidFill>
                  <a:srgbClr val="208CCC"/>
                </a:solidFill>
                <a:effectLst/>
                <a:uLnTx/>
                <a:uFillTx/>
                <a:latin typeface="Calibri" panose="020F0502020204030204"/>
                <a:cs typeface="Myriad Pro Cond"/>
              </a:rPr>
              <a:t> </a:t>
            </a:r>
            <a:r>
              <a:rPr lang="en-US" sz="1700" b="1" spc="-40" dirty="0">
                <a:solidFill>
                  <a:srgbClr val="208CCC"/>
                </a:solidFill>
                <a:latin typeface="Calibri" panose="020F0502020204030204"/>
                <a:cs typeface="Myriad Pro Cond"/>
              </a:rPr>
              <a:t>LOW ON </a:t>
            </a:r>
            <a:r>
              <a:rPr lang="en-US" sz="1700" b="1" dirty="0">
                <a:solidFill>
                  <a:srgbClr val="208CCC"/>
                </a:solidFill>
                <a:latin typeface="Calibri" panose="020F0502020204030204"/>
                <a:cs typeface="Myriad Pro Cond"/>
              </a:rPr>
              <a:t>THE SUBJECT YOU ARE </a:t>
            </a:r>
          </a:p>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700" b="1" i="0" u="none" strike="noStrike" kern="1200" cap="none" spc="0" normalizeH="0" baseline="0" noProof="0" dirty="0">
                <a:ln>
                  <a:noFill/>
                </a:ln>
                <a:solidFill>
                  <a:srgbClr val="208CCC"/>
                </a:solidFill>
                <a:effectLst/>
                <a:uLnTx/>
                <a:uFillTx/>
                <a:latin typeface="Calibri" panose="020F0502020204030204"/>
                <a:cs typeface="Myriad Pro Cond"/>
              </a:rPr>
              <a:t>WORKING</a:t>
            </a:r>
            <a:r>
              <a:rPr kumimoji="0" lang="en-US" sz="1700" b="1" i="0" u="none" strike="noStrike" kern="1200" cap="none" spc="0" normalizeH="0" noProof="0" dirty="0">
                <a:ln>
                  <a:noFill/>
                </a:ln>
                <a:solidFill>
                  <a:srgbClr val="208CCC"/>
                </a:solidFill>
                <a:effectLst/>
                <a:uLnTx/>
                <a:uFillTx/>
                <a:latin typeface="Calibri" panose="020F0502020204030204"/>
                <a:cs typeface="Myriad Pro Cond"/>
              </a:rPr>
              <a:t> ON CAN GO HERE</a:t>
            </a:r>
            <a:endParaRPr kumimoji="0" sz="1700" b="0" i="0" u="none" strike="noStrike" kern="1200" cap="none" spc="0" normalizeH="0" baseline="0" noProof="0" dirty="0">
              <a:ln>
                <a:noFill/>
              </a:ln>
              <a:solidFill>
                <a:prstClr val="black"/>
              </a:solidFill>
              <a:effectLst/>
              <a:uLnTx/>
              <a:uFillTx/>
              <a:latin typeface="Calibri" panose="020F0502020204030204"/>
              <a:cs typeface="Myriad Pro Cond"/>
            </a:endParaRPr>
          </a:p>
        </p:txBody>
      </p:sp>
      <p:sp>
        <p:nvSpPr>
          <p:cNvPr id="160" name="object 142">
            <a:extLst>
              <a:ext uri="{FF2B5EF4-FFF2-40B4-BE49-F238E27FC236}">
                <a16:creationId xmlns:a16="http://schemas.microsoft.com/office/drawing/2014/main" id="{96A746C0-BA00-4C76-9396-792FED57CF28}"/>
              </a:ext>
            </a:extLst>
          </p:cNvPr>
          <p:cNvSpPr txBox="1"/>
          <p:nvPr/>
        </p:nvSpPr>
        <p:spPr>
          <a:xfrm>
            <a:off x="8011694" y="3935087"/>
            <a:ext cx="1616075" cy="500137"/>
          </a:xfrm>
          <a:prstGeom prst="rect">
            <a:avLst/>
          </a:prstGeom>
        </p:spPr>
        <p:txBody>
          <a:bodyPr vert="horz" wrap="square" lIns="0" tIns="12700" rIns="0" bIns="0" rtlCol="0">
            <a:spAutoFit/>
          </a:bodyPr>
          <a:lstStyle/>
          <a:p>
            <a:pPr marL="454025" marR="0" lvl="0" indent="0" algn="l" defTabSz="914400" rtl="0" eaLnBrk="1" fontAlgn="auto" latinLnBrk="0" hangingPunct="1">
              <a:lnSpc>
                <a:spcPct val="100000"/>
              </a:lnSpc>
              <a:spcBef>
                <a:spcPts val="100"/>
              </a:spcBef>
              <a:spcAft>
                <a:spcPts val="0"/>
              </a:spcAft>
              <a:buClrTx/>
              <a:buSzTx/>
              <a:buFontTx/>
              <a:buNone/>
              <a:tabLst/>
              <a:defRPr/>
            </a:pPr>
            <a:r>
              <a:rPr kumimoji="0" sz="1500" b="1" i="0" u="none" strike="noStrike" kern="1200" cap="none" spc="-45" normalizeH="0" baseline="0" noProof="0" dirty="0">
                <a:ln>
                  <a:noFill/>
                </a:ln>
                <a:solidFill>
                  <a:srgbClr val="FCAF17"/>
                </a:solidFill>
                <a:effectLst/>
                <a:uLnTx/>
                <a:uFillTx/>
                <a:latin typeface="Calibri" panose="020F0502020204030204"/>
                <a:ea typeface="+mn-ea"/>
                <a:cs typeface="Myriad Pro Cond"/>
              </a:rPr>
              <a:t>P</a:t>
            </a:r>
            <a:r>
              <a:rPr kumimoji="0" sz="1500" b="1" i="0" u="none" strike="noStrike" kern="1200" cap="none" spc="-15" normalizeH="0" baseline="0" noProof="0" dirty="0">
                <a:ln>
                  <a:noFill/>
                </a:ln>
                <a:solidFill>
                  <a:srgbClr val="FCAF17"/>
                </a:solidFill>
                <a:effectLst/>
                <a:uLnTx/>
                <a:uFillTx/>
                <a:latin typeface="Calibri" panose="020F0502020204030204"/>
                <a:ea typeface="+mn-ea"/>
                <a:cs typeface="Myriad Pro Cond"/>
              </a:rPr>
              <a:t>e</a:t>
            </a:r>
            <a:r>
              <a:rPr kumimoji="0" sz="1500" b="1" i="0" u="none" strike="noStrike" kern="1200" cap="none" spc="0" normalizeH="0" baseline="0" noProof="0" dirty="0">
                <a:ln>
                  <a:noFill/>
                </a:ln>
                <a:solidFill>
                  <a:srgbClr val="FCAF17"/>
                </a:solidFill>
                <a:effectLst/>
                <a:uLnTx/>
                <a:uFillTx/>
                <a:latin typeface="Calibri" panose="020F0502020204030204"/>
                <a:ea typeface="+mn-ea"/>
                <a:cs typeface="Myriad Pro Cond"/>
              </a:rPr>
              <a:t>r</a:t>
            </a:r>
            <a:r>
              <a:rPr kumimoji="0" sz="1500" b="1" i="0" u="none" strike="noStrike" kern="1200" cap="none" spc="-30" normalizeH="0" baseline="0" noProof="0" dirty="0">
                <a:ln>
                  <a:noFill/>
                </a:ln>
                <a:solidFill>
                  <a:srgbClr val="FCAF17"/>
                </a:solidFill>
                <a:effectLst/>
                <a:uLnTx/>
                <a:uFillTx/>
                <a:latin typeface="Calibri" panose="020F0502020204030204"/>
                <a:ea typeface="+mn-ea"/>
                <a:cs typeface="Myriad Pro Cond"/>
              </a:rPr>
              <a:t> </a:t>
            </a:r>
            <a:r>
              <a:rPr kumimoji="0" sz="1500" b="1" i="0" u="none" strike="noStrike" kern="1200" cap="none" spc="-55" normalizeH="0" baseline="0" noProof="0" dirty="0">
                <a:ln>
                  <a:noFill/>
                </a:ln>
                <a:solidFill>
                  <a:srgbClr val="FCAF17"/>
                </a:solidFill>
                <a:effectLst/>
                <a:uLnTx/>
                <a:uFillTx/>
                <a:latin typeface="Calibri" panose="020F0502020204030204"/>
                <a:ea typeface="+mn-ea"/>
                <a:cs typeface="Myriad Pro Cond"/>
              </a:rPr>
              <a:t>W</a:t>
            </a:r>
            <a:r>
              <a:rPr kumimoji="0" sz="1500" b="1" i="0" u="none" strike="noStrike" kern="1200" cap="none" spc="-20" normalizeH="0" baseline="0" noProof="0" dirty="0">
                <a:ln>
                  <a:noFill/>
                </a:ln>
                <a:solidFill>
                  <a:srgbClr val="FCAF17"/>
                </a:solidFill>
                <a:effectLst/>
                <a:uLnTx/>
                <a:uFillTx/>
                <a:latin typeface="Calibri" panose="020F0502020204030204"/>
                <a:ea typeface="+mn-ea"/>
                <a:cs typeface="Myriad Pro Cond"/>
              </a:rPr>
              <a:t>e</a:t>
            </a:r>
            <a:r>
              <a:rPr kumimoji="0" sz="1500" b="1" i="0" u="none" strike="noStrike" kern="1200" cap="none" spc="-15" normalizeH="0" baseline="0" noProof="0" dirty="0">
                <a:ln>
                  <a:noFill/>
                </a:ln>
                <a:solidFill>
                  <a:srgbClr val="FCAF17"/>
                </a:solidFill>
                <a:effectLst/>
                <a:uLnTx/>
                <a:uFillTx/>
                <a:latin typeface="Calibri" panose="020F0502020204030204"/>
                <a:ea typeface="+mn-ea"/>
                <a:cs typeface="Myriad Pro Cond"/>
              </a:rPr>
              <a:t>e</a:t>
            </a:r>
            <a:r>
              <a:rPr kumimoji="0" sz="1500" b="1" i="0" u="none" strike="noStrike" kern="1200" cap="none" spc="0" normalizeH="0" baseline="0" noProof="0" dirty="0">
                <a:ln>
                  <a:noFill/>
                </a:ln>
                <a:solidFill>
                  <a:srgbClr val="FCAF17"/>
                </a:solidFill>
                <a:effectLst/>
                <a:uLnTx/>
                <a:uFillTx/>
                <a:latin typeface="Calibri" panose="020F0502020204030204"/>
                <a:ea typeface="+mn-ea"/>
                <a:cs typeface="Myriad Pro Cond"/>
              </a:rPr>
              <a:t>k</a:t>
            </a:r>
            <a:endParaRPr kumimoji="0" sz="15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a:p>
            <a:pPr marL="12700" marR="0" lvl="0" indent="0" algn="l" defTabSz="914400" rtl="0" eaLnBrk="1" fontAlgn="auto" latinLnBrk="0" hangingPunct="1">
              <a:lnSpc>
                <a:spcPts val="1040"/>
              </a:lnSpc>
              <a:spcBef>
                <a:spcPts val="30"/>
              </a:spcBef>
              <a:spcAft>
                <a:spcPts val="0"/>
              </a:spcAft>
              <a:buClrTx/>
              <a:buSzTx/>
              <a:buFontTx/>
              <a:buNone/>
              <a:tabLst/>
              <a:defRPr/>
            </a:pP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a</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inimu</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5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40" normalizeH="0" baseline="0" noProof="0" dirty="0">
                <a:ln>
                  <a:noFill/>
                </a:ln>
                <a:solidFill>
                  <a:srgbClr val="6E6E6E"/>
                </a:solidFill>
                <a:effectLst/>
                <a:uLnTx/>
                <a:uFillTx/>
                <a:latin typeface="Calibri" panose="020F0502020204030204"/>
                <a:ea typeface="+mn-ea"/>
                <a:cs typeface="Myriad Pro"/>
              </a:rPr>
              <a:t>W</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ag</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e</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o</a:t>
            </a:r>
            <a:r>
              <a:rPr kumimoji="0" lang="en-US" sz="900" b="0" i="0" u="none" strike="noStrike" kern="1200" cap="none" spc="0" normalizeH="0" baseline="0" noProof="0" dirty="0">
                <a:ln>
                  <a:noFill/>
                </a:ln>
                <a:solidFill>
                  <a:srgbClr val="6E6E6E"/>
                </a:solidFill>
                <a:effectLst/>
                <a:uLnTx/>
                <a:uFillTx/>
                <a:latin typeface="Calibri" panose="020F0502020204030204"/>
                <a:ea typeface="+mn-ea"/>
                <a:cs typeface="Myriad Pro"/>
              </a:rPr>
              <a:t> </a:t>
            </a:r>
            <a:r>
              <a:rPr kumimoji="0" lang="en-US" sz="900" b="0" i="0" u="none" strike="noStrike" kern="1200" cap="none" spc="-20" normalizeH="0" baseline="0" noProof="0" dirty="0">
                <a:ln>
                  <a:noFill/>
                </a:ln>
                <a:solidFill>
                  <a:srgbClr val="6E6E6E"/>
                </a:solidFill>
                <a:effectLst/>
                <a:uLnTx/>
                <a:uFillTx/>
                <a:latin typeface="Calibri" panose="020F0502020204030204"/>
                <a:ea typeface="+mn-ea"/>
                <a:cs typeface="Myriad Pro"/>
              </a:rPr>
              <a:t>A</a:t>
            </a:r>
            <a:r>
              <a:rPr kumimoji="0" sz="900" b="0" i="0" u="none" strike="noStrike" kern="1200" cap="none" spc="-5"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30"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r</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d</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a</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a:p>
            <a:pPr marL="12700" marR="0" lvl="0" indent="0" algn="l" defTabSz="914400" rtl="0" eaLnBrk="1" fontAlgn="auto" latinLnBrk="0" hangingPunct="1">
              <a:lnSpc>
                <a:spcPts val="1040"/>
              </a:lnSpc>
              <a:spcBef>
                <a:spcPts val="0"/>
              </a:spcBef>
              <a:spcAft>
                <a:spcPts val="0"/>
              </a:spcAft>
              <a:buClrTx/>
              <a:buSzTx/>
              <a:buFontTx/>
              <a:buNone/>
              <a:tabLst/>
              <a:defRPr/>
            </a:pPr>
            <a:r>
              <a:rPr kumimoji="0" sz="900" b="1" i="0" u="none" strike="noStrike" kern="1200" cap="none" spc="-10" normalizeH="0" baseline="0" noProof="0" dirty="0">
                <a:ln>
                  <a:noFill/>
                </a:ln>
                <a:solidFill>
                  <a:srgbClr val="6E6E6E"/>
                </a:solidFill>
                <a:effectLst/>
                <a:uLnTx/>
                <a:uFillTx/>
                <a:latin typeface="Calibri" panose="020F0502020204030204"/>
                <a:ea typeface="+mn-ea"/>
                <a:cs typeface="Myriad Pro"/>
              </a:rPr>
              <a:t>2-Bedroom</a:t>
            </a:r>
            <a:r>
              <a:rPr kumimoji="0" sz="900" b="1" i="0" u="none" strike="noStrike" kern="1200" cap="none" spc="-3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Rental</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Home</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(at</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FMR)</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161" name="object 143">
            <a:extLst>
              <a:ext uri="{FF2B5EF4-FFF2-40B4-BE49-F238E27FC236}">
                <a16:creationId xmlns:a16="http://schemas.microsoft.com/office/drawing/2014/main" id="{CE4F2CC4-AEDA-4F06-9A0A-911CC8907BA3}"/>
              </a:ext>
            </a:extLst>
          </p:cNvPr>
          <p:cNvSpPr txBox="1"/>
          <p:nvPr/>
        </p:nvSpPr>
        <p:spPr>
          <a:xfrm>
            <a:off x="10043719" y="3935087"/>
            <a:ext cx="1616075" cy="500137"/>
          </a:xfrm>
          <a:prstGeom prst="rect">
            <a:avLst/>
          </a:prstGeom>
        </p:spPr>
        <p:txBody>
          <a:bodyPr vert="horz" wrap="square" lIns="0" tIns="12700" rIns="0" bIns="0" rtlCol="0">
            <a:spAutoFit/>
          </a:bodyPr>
          <a:lstStyle/>
          <a:p>
            <a:pPr marL="479425" marR="0" lvl="0" indent="0" algn="l" defTabSz="914400" rtl="0" eaLnBrk="1" fontAlgn="auto" latinLnBrk="0" hangingPunct="1">
              <a:lnSpc>
                <a:spcPct val="100000"/>
              </a:lnSpc>
              <a:spcBef>
                <a:spcPts val="100"/>
              </a:spcBef>
              <a:spcAft>
                <a:spcPts val="0"/>
              </a:spcAft>
              <a:buClrTx/>
              <a:buSzTx/>
              <a:buFontTx/>
              <a:buNone/>
              <a:tabLst/>
              <a:defRPr/>
            </a:pPr>
            <a:r>
              <a:rPr kumimoji="0" sz="1500" b="1" i="0" u="none" strike="noStrike" kern="1200" cap="none" spc="-45" normalizeH="0" baseline="0" noProof="0" dirty="0">
                <a:ln>
                  <a:noFill/>
                </a:ln>
                <a:solidFill>
                  <a:srgbClr val="FCAF17"/>
                </a:solidFill>
                <a:effectLst/>
                <a:uLnTx/>
                <a:uFillTx/>
                <a:latin typeface="Calibri" panose="020F0502020204030204"/>
                <a:ea typeface="+mn-ea"/>
                <a:cs typeface="Myriad Pro Cond"/>
              </a:rPr>
              <a:t>P</a:t>
            </a:r>
            <a:r>
              <a:rPr kumimoji="0" sz="1500" b="1" i="0" u="none" strike="noStrike" kern="1200" cap="none" spc="-15" normalizeH="0" baseline="0" noProof="0" dirty="0">
                <a:ln>
                  <a:noFill/>
                </a:ln>
                <a:solidFill>
                  <a:srgbClr val="FCAF17"/>
                </a:solidFill>
                <a:effectLst/>
                <a:uLnTx/>
                <a:uFillTx/>
                <a:latin typeface="Calibri" panose="020F0502020204030204"/>
                <a:ea typeface="+mn-ea"/>
                <a:cs typeface="Myriad Pro Cond"/>
              </a:rPr>
              <a:t>e</a:t>
            </a:r>
            <a:r>
              <a:rPr kumimoji="0" sz="1500" b="1" i="0" u="none" strike="noStrike" kern="1200" cap="none" spc="0" normalizeH="0" baseline="0" noProof="0" dirty="0">
                <a:ln>
                  <a:noFill/>
                </a:ln>
                <a:solidFill>
                  <a:srgbClr val="FCAF17"/>
                </a:solidFill>
                <a:effectLst/>
                <a:uLnTx/>
                <a:uFillTx/>
                <a:latin typeface="Calibri" panose="020F0502020204030204"/>
                <a:ea typeface="+mn-ea"/>
                <a:cs typeface="Myriad Pro Cond"/>
              </a:rPr>
              <a:t>r</a:t>
            </a:r>
            <a:r>
              <a:rPr kumimoji="0" sz="1500" b="1" i="0" u="none" strike="noStrike" kern="1200" cap="none" spc="-30" normalizeH="0" baseline="0" noProof="0" dirty="0">
                <a:ln>
                  <a:noFill/>
                </a:ln>
                <a:solidFill>
                  <a:srgbClr val="FCAF17"/>
                </a:solidFill>
                <a:effectLst/>
                <a:uLnTx/>
                <a:uFillTx/>
                <a:latin typeface="Calibri" panose="020F0502020204030204"/>
                <a:ea typeface="+mn-ea"/>
                <a:cs typeface="Myriad Pro Cond"/>
              </a:rPr>
              <a:t> </a:t>
            </a:r>
            <a:r>
              <a:rPr kumimoji="0" sz="1500" b="1" i="0" u="none" strike="noStrike" kern="1200" cap="none" spc="-55" normalizeH="0" baseline="0" noProof="0" dirty="0">
                <a:ln>
                  <a:noFill/>
                </a:ln>
                <a:solidFill>
                  <a:srgbClr val="FCAF17"/>
                </a:solidFill>
                <a:effectLst/>
                <a:uLnTx/>
                <a:uFillTx/>
                <a:latin typeface="Calibri" panose="020F0502020204030204"/>
                <a:ea typeface="+mn-ea"/>
                <a:cs typeface="Myriad Pro Cond"/>
              </a:rPr>
              <a:t>W</a:t>
            </a:r>
            <a:r>
              <a:rPr kumimoji="0" sz="1500" b="1" i="0" u="none" strike="noStrike" kern="1200" cap="none" spc="-20" normalizeH="0" baseline="0" noProof="0" dirty="0">
                <a:ln>
                  <a:noFill/>
                </a:ln>
                <a:solidFill>
                  <a:srgbClr val="FCAF17"/>
                </a:solidFill>
                <a:effectLst/>
                <a:uLnTx/>
                <a:uFillTx/>
                <a:latin typeface="Calibri" panose="020F0502020204030204"/>
                <a:ea typeface="+mn-ea"/>
                <a:cs typeface="Myriad Pro Cond"/>
              </a:rPr>
              <a:t>e</a:t>
            </a:r>
            <a:r>
              <a:rPr kumimoji="0" sz="1500" b="1" i="0" u="none" strike="noStrike" kern="1200" cap="none" spc="-15" normalizeH="0" baseline="0" noProof="0" dirty="0">
                <a:ln>
                  <a:noFill/>
                </a:ln>
                <a:solidFill>
                  <a:srgbClr val="FCAF17"/>
                </a:solidFill>
                <a:effectLst/>
                <a:uLnTx/>
                <a:uFillTx/>
                <a:latin typeface="Calibri" panose="020F0502020204030204"/>
                <a:ea typeface="+mn-ea"/>
                <a:cs typeface="Myriad Pro Cond"/>
              </a:rPr>
              <a:t>e</a:t>
            </a:r>
            <a:r>
              <a:rPr kumimoji="0" sz="1500" b="1" i="0" u="none" strike="noStrike" kern="1200" cap="none" spc="0" normalizeH="0" baseline="0" noProof="0" dirty="0">
                <a:ln>
                  <a:noFill/>
                </a:ln>
                <a:solidFill>
                  <a:srgbClr val="FCAF17"/>
                </a:solidFill>
                <a:effectLst/>
                <a:uLnTx/>
                <a:uFillTx/>
                <a:latin typeface="Calibri" panose="020F0502020204030204"/>
                <a:ea typeface="+mn-ea"/>
                <a:cs typeface="Myriad Pro Cond"/>
              </a:rPr>
              <a:t>k</a:t>
            </a:r>
            <a:endParaRPr kumimoji="0" sz="1500" b="0" i="0" u="none" strike="noStrike" kern="1200" cap="none" spc="0" normalizeH="0" baseline="0" noProof="0">
              <a:ln>
                <a:noFill/>
              </a:ln>
              <a:solidFill>
                <a:prstClr val="black"/>
              </a:solidFill>
              <a:effectLst/>
              <a:uLnTx/>
              <a:uFillTx/>
              <a:latin typeface="Calibri" panose="020F0502020204030204"/>
              <a:ea typeface="+mn-ea"/>
              <a:cs typeface="Myriad Pro Cond"/>
            </a:endParaRPr>
          </a:p>
          <a:p>
            <a:pPr marL="12700" marR="0" lvl="0" indent="0" algn="l" defTabSz="914400" rtl="0" eaLnBrk="1" fontAlgn="auto" latinLnBrk="0" hangingPunct="1">
              <a:lnSpc>
                <a:spcPts val="1040"/>
              </a:lnSpc>
              <a:spcBef>
                <a:spcPts val="30"/>
              </a:spcBef>
              <a:spcAft>
                <a:spcPts val="0"/>
              </a:spcAft>
              <a:buClrTx/>
              <a:buSzTx/>
              <a:buFontTx/>
              <a:buNone/>
              <a:tabLst/>
              <a:defRPr/>
            </a:pP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a</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inimu</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5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40" normalizeH="0" baseline="0" noProof="0" dirty="0">
                <a:ln>
                  <a:noFill/>
                </a:ln>
                <a:solidFill>
                  <a:srgbClr val="6E6E6E"/>
                </a:solidFill>
                <a:effectLst/>
                <a:uLnTx/>
                <a:uFillTx/>
                <a:latin typeface="Calibri" panose="020F0502020204030204"/>
                <a:ea typeface="+mn-ea"/>
                <a:cs typeface="Myriad Pro"/>
              </a:rPr>
              <a:t>W</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ag</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e</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a:t>
            </a:r>
            <a:r>
              <a:rPr kumimoji="0" sz="900" b="0" i="0" u="none" strike="noStrike" kern="1200" cap="none" spc="-5"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30"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r</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d</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a</a:t>
            </a:r>
            <a:endParaRPr kumimoji="0" sz="900" b="0" i="0" u="none" strike="noStrike" kern="1200" cap="none" spc="0" normalizeH="0" baseline="0" noProof="0">
              <a:ln>
                <a:noFill/>
              </a:ln>
              <a:solidFill>
                <a:prstClr val="black"/>
              </a:solidFill>
              <a:effectLst/>
              <a:uLnTx/>
              <a:uFillTx/>
              <a:latin typeface="Calibri" panose="020F0502020204030204"/>
              <a:ea typeface="+mn-ea"/>
              <a:cs typeface="Myriad Pro"/>
            </a:endParaRPr>
          </a:p>
          <a:p>
            <a:pPr marL="12700" marR="0" lvl="0" indent="0" algn="l" defTabSz="914400" rtl="0" eaLnBrk="1" fontAlgn="auto" latinLnBrk="0" hangingPunct="1">
              <a:lnSpc>
                <a:spcPts val="1040"/>
              </a:lnSpc>
              <a:spcBef>
                <a:spcPts val="0"/>
              </a:spcBef>
              <a:spcAft>
                <a:spcPts val="0"/>
              </a:spcAft>
              <a:buClrTx/>
              <a:buSzTx/>
              <a:buFontTx/>
              <a:buNone/>
              <a:tabLst/>
              <a:defRPr/>
            </a:pPr>
            <a:r>
              <a:rPr kumimoji="0" sz="900" b="1" i="0" u="none" strike="noStrike" kern="1200" cap="none" spc="-10" normalizeH="0" baseline="0" noProof="0" dirty="0">
                <a:ln>
                  <a:noFill/>
                </a:ln>
                <a:solidFill>
                  <a:srgbClr val="6E6E6E"/>
                </a:solidFill>
                <a:effectLst/>
                <a:uLnTx/>
                <a:uFillTx/>
                <a:latin typeface="Calibri" panose="020F0502020204030204"/>
                <a:ea typeface="+mn-ea"/>
                <a:cs typeface="Myriad Pro"/>
              </a:rPr>
              <a:t>1-Bedroom</a:t>
            </a:r>
            <a:r>
              <a:rPr kumimoji="0" sz="900" b="1" i="0" u="none" strike="noStrike" kern="1200" cap="none" spc="-3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Rental</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Home</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(at</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FMR)</a:t>
            </a:r>
            <a:endParaRPr kumimoji="0" sz="900" b="0" i="0" u="none" strike="noStrike" kern="1200" cap="none" spc="0" normalizeH="0" baseline="0" noProof="0">
              <a:ln>
                <a:noFill/>
              </a:ln>
              <a:solidFill>
                <a:prstClr val="black"/>
              </a:solidFill>
              <a:effectLst/>
              <a:uLnTx/>
              <a:uFillTx/>
              <a:latin typeface="Calibri" panose="020F0502020204030204"/>
              <a:ea typeface="+mn-ea"/>
              <a:cs typeface="Myriad Pro"/>
            </a:endParaRPr>
          </a:p>
        </p:txBody>
      </p:sp>
      <p:sp>
        <p:nvSpPr>
          <p:cNvPr id="162" name="object 144">
            <a:extLst>
              <a:ext uri="{FF2B5EF4-FFF2-40B4-BE49-F238E27FC236}">
                <a16:creationId xmlns:a16="http://schemas.microsoft.com/office/drawing/2014/main" id="{8D94E67A-03D6-4EE2-9314-3829C9E31DC1}"/>
              </a:ext>
            </a:extLst>
          </p:cNvPr>
          <p:cNvSpPr txBox="1"/>
          <p:nvPr/>
        </p:nvSpPr>
        <p:spPr>
          <a:xfrm>
            <a:off x="8510157" y="4775505"/>
            <a:ext cx="625309" cy="61298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3900" b="1" i="0" u="none" strike="noStrike" kern="1200" cap="none" spc="-229" normalizeH="0" baseline="0" noProof="0" dirty="0">
                <a:ln>
                  <a:noFill/>
                </a:ln>
                <a:solidFill>
                  <a:srgbClr val="208CCC"/>
                </a:solidFill>
                <a:effectLst/>
                <a:uLnTx/>
                <a:uFillTx/>
                <a:latin typeface="Calibri" panose="020F0502020204030204"/>
                <a:ea typeface="+mn-ea"/>
                <a:cs typeface="Myriad Pro Cond"/>
              </a:rPr>
              <a:t>2</a:t>
            </a:r>
            <a:r>
              <a:rPr kumimoji="0" sz="3900" b="1" i="0" u="none" strike="noStrike" kern="1200" cap="none" spc="-130" normalizeH="0" baseline="0" noProof="0" dirty="0">
                <a:ln>
                  <a:noFill/>
                </a:ln>
                <a:solidFill>
                  <a:srgbClr val="208CCC"/>
                </a:solidFill>
                <a:effectLst/>
                <a:uLnTx/>
                <a:uFillTx/>
                <a:latin typeface="Calibri" panose="020F0502020204030204"/>
                <a:ea typeface="+mn-ea"/>
                <a:cs typeface="Myriad Pro Cond"/>
              </a:rPr>
              <a:t>.</a:t>
            </a:r>
            <a:r>
              <a:rPr kumimoji="0" lang="en-US" sz="3900" b="1" i="0" u="none" strike="noStrike" kern="1200" cap="none" spc="0" normalizeH="0" baseline="0" noProof="0" dirty="0">
                <a:ln>
                  <a:noFill/>
                </a:ln>
                <a:solidFill>
                  <a:srgbClr val="208CCC"/>
                </a:solidFill>
                <a:effectLst/>
                <a:uLnTx/>
                <a:uFillTx/>
                <a:latin typeface="Calibri" panose="020F0502020204030204"/>
                <a:ea typeface="+mn-ea"/>
                <a:cs typeface="Myriad Pro Cond"/>
              </a:rPr>
              <a:t>5</a:t>
            </a:r>
            <a:endParaRPr kumimoji="0" sz="39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163" name="object 145">
            <a:extLst>
              <a:ext uri="{FF2B5EF4-FFF2-40B4-BE49-F238E27FC236}">
                <a16:creationId xmlns:a16="http://schemas.microsoft.com/office/drawing/2014/main" id="{A84BBB2E-E8AB-4DD3-8107-B1297AB52743}"/>
              </a:ext>
            </a:extLst>
          </p:cNvPr>
          <p:cNvSpPr txBox="1"/>
          <p:nvPr/>
        </p:nvSpPr>
        <p:spPr>
          <a:xfrm>
            <a:off x="9117110" y="4910433"/>
            <a:ext cx="621086" cy="353558"/>
          </a:xfrm>
          <a:prstGeom prst="rect">
            <a:avLst/>
          </a:prstGeom>
        </p:spPr>
        <p:txBody>
          <a:bodyPr vert="horz" wrap="square" lIns="0" tIns="43180" rIns="0" bIns="0" rtlCol="0">
            <a:spAutoFit/>
          </a:bodyPr>
          <a:lstStyle/>
          <a:p>
            <a:pPr marL="12700" marR="5080" lvl="0" indent="0" algn="l" defTabSz="914400" rtl="0" eaLnBrk="1" fontAlgn="auto" latinLnBrk="0" hangingPunct="1">
              <a:lnSpc>
                <a:spcPts val="1200"/>
              </a:lnSpc>
              <a:spcBef>
                <a:spcPts val="340"/>
              </a:spcBef>
              <a:spcAft>
                <a:spcPts val="0"/>
              </a:spcAft>
              <a:buClrTx/>
              <a:buSzTx/>
              <a:buFontTx/>
              <a:buNone/>
              <a:tabLst/>
              <a:defRPr/>
            </a:pPr>
            <a:r>
              <a:rPr kumimoji="0" sz="1200" b="1" i="0" u="none" strike="noStrike" kern="1200" cap="none" spc="-40" normalizeH="0" baseline="0" noProof="0" dirty="0">
                <a:ln>
                  <a:noFill/>
                </a:ln>
                <a:solidFill>
                  <a:srgbClr val="FCAF17"/>
                </a:solidFill>
                <a:effectLst/>
                <a:uLnTx/>
                <a:uFillTx/>
                <a:latin typeface="Calibri" panose="020F0502020204030204"/>
                <a:ea typeface="+mn-ea"/>
                <a:cs typeface="Myriad Pro Cond"/>
              </a:rPr>
              <a:t>F</a:t>
            </a:r>
            <a:r>
              <a:rPr kumimoji="0" sz="1200" b="1" i="0" u="none" strike="noStrike" kern="1200" cap="none" spc="-15" normalizeH="0" baseline="0" noProof="0" dirty="0">
                <a:ln>
                  <a:noFill/>
                </a:ln>
                <a:solidFill>
                  <a:srgbClr val="FCAF17"/>
                </a:solidFill>
                <a:effectLst/>
                <a:uLnTx/>
                <a:uFillTx/>
                <a:latin typeface="Calibri" panose="020F0502020204030204"/>
                <a:ea typeface="+mn-ea"/>
                <a:cs typeface="Myriad Pro Cond"/>
              </a:rPr>
              <a:t>ul</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l</a:t>
            </a:r>
            <a:r>
              <a:rPr kumimoji="0" sz="1200" b="1" i="0" u="none" strike="noStrike" kern="1200" cap="none" spc="-25" normalizeH="0" baseline="0" noProof="0" dirty="0">
                <a:ln>
                  <a:noFill/>
                </a:ln>
                <a:solidFill>
                  <a:srgbClr val="FCAF17"/>
                </a:solidFill>
                <a:effectLst/>
                <a:uLnTx/>
                <a:uFillTx/>
                <a:latin typeface="Calibri" panose="020F0502020204030204"/>
                <a:ea typeface="+mn-ea"/>
                <a:cs typeface="Myriad Pro Cond"/>
              </a:rPr>
              <a:t> </a:t>
            </a:r>
            <a:r>
              <a:rPr kumimoji="0" sz="1200" b="1" i="0" u="none" strike="noStrike" kern="1200" cap="none" spc="-15" normalizeH="0" baseline="0" noProof="0" dirty="0">
                <a:ln>
                  <a:noFill/>
                </a:ln>
                <a:solidFill>
                  <a:srgbClr val="FCAF17"/>
                </a:solidFill>
                <a:effectLst/>
                <a:uLnTx/>
                <a:uFillTx/>
                <a:latin typeface="Calibri" panose="020F0502020204030204"/>
                <a:ea typeface="+mn-ea"/>
                <a:cs typeface="Myriad Pro Cond"/>
              </a:rPr>
              <a:t>Tim</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e  </a:t>
            </a:r>
            <a:r>
              <a:rPr kumimoji="0" sz="1200" b="1" i="0" u="none" strike="noStrike" kern="1200" cap="none" spc="-20" normalizeH="0" baseline="0" noProof="0" dirty="0">
                <a:ln>
                  <a:noFill/>
                </a:ln>
                <a:solidFill>
                  <a:srgbClr val="FCAF17"/>
                </a:solidFill>
                <a:effectLst/>
                <a:uLnTx/>
                <a:uFillTx/>
                <a:latin typeface="Calibri" panose="020F0502020204030204"/>
                <a:ea typeface="+mn-ea"/>
                <a:cs typeface="Myriad Pro Cond"/>
              </a:rPr>
              <a:t>JOBS</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164" name="object 146">
            <a:extLst>
              <a:ext uri="{FF2B5EF4-FFF2-40B4-BE49-F238E27FC236}">
                <a16:creationId xmlns:a16="http://schemas.microsoft.com/office/drawing/2014/main" id="{B3EB167E-3B18-4063-8AE1-1423C1F375C0}"/>
              </a:ext>
            </a:extLst>
          </p:cNvPr>
          <p:cNvSpPr txBox="1"/>
          <p:nvPr/>
        </p:nvSpPr>
        <p:spPr>
          <a:xfrm>
            <a:off x="7960894" y="5373960"/>
            <a:ext cx="1616075" cy="269304"/>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040"/>
              </a:lnSpc>
              <a:spcBef>
                <a:spcPts val="100"/>
              </a:spcBef>
              <a:spcAft>
                <a:spcPts val="0"/>
              </a:spcAft>
              <a:buClrTx/>
              <a:buSzTx/>
              <a:buFontTx/>
              <a:buNone/>
              <a:tabLst/>
              <a:defRPr/>
            </a:pP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a</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inimu</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5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40" normalizeH="0" baseline="0" noProof="0" dirty="0">
                <a:ln>
                  <a:noFill/>
                </a:ln>
                <a:solidFill>
                  <a:srgbClr val="6E6E6E"/>
                </a:solidFill>
                <a:effectLst/>
                <a:uLnTx/>
                <a:uFillTx/>
                <a:latin typeface="Calibri" panose="020F0502020204030204"/>
                <a:ea typeface="+mn-ea"/>
                <a:cs typeface="Myriad Pro"/>
              </a:rPr>
              <a:t>W</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ag</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e</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a:t>
            </a:r>
            <a:r>
              <a:rPr kumimoji="0" sz="900" b="0" i="0" u="none" strike="noStrike" kern="1200" cap="none" spc="-5"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30"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r</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d</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a</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a:p>
            <a:pPr marL="12700" marR="0" lvl="0" indent="0" algn="l" defTabSz="914400" rtl="0" eaLnBrk="1" fontAlgn="auto" latinLnBrk="0" hangingPunct="1">
              <a:lnSpc>
                <a:spcPts val="1040"/>
              </a:lnSpc>
              <a:spcBef>
                <a:spcPts val="0"/>
              </a:spcBef>
              <a:spcAft>
                <a:spcPts val="0"/>
              </a:spcAft>
              <a:buClrTx/>
              <a:buSzTx/>
              <a:buFontTx/>
              <a:buNone/>
              <a:tabLst/>
              <a:defRPr/>
            </a:pPr>
            <a:r>
              <a:rPr kumimoji="0" lang="en-US" sz="900" b="1" i="0" u="none" strike="noStrike" kern="1200" cap="none" spc="-10" normalizeH="0" baseline="0" noProof="0" dirty="0">
                <a:ln>
                  <a:noFill/>
                </a:ln>
                <a:solidFill>
                  <a:srgbClr val="6E6E6E"/>
                </a:solidFill>
                <a:effectLst/>
                <a:uLnTx/>
                <a:uFillTx/>
                <a:latin typeface="Calibri" panose="020F0502020204030204"/>
                <a:ea typeface="+mn-ea"/>
                <a:cs typeface="Myriad Pro"/>
              </a:rPr>
              <a:t>2</a:t>
            </a:r>
            <a:r>
              <a:rPr kumimoji="0" sz="900" b="1" i="0" u="none" strike="noStrike" kern="1200" cap="none" spc="-10" normalizeH="0" baseline="0" noProof="0" dirty="0">
                <a:ln>
                  <a:noFill/>
                </a:ln>
                <a:solidFill>
                  <a:srgbClr val="6E6E6E"/>
                </a:solidFill>
                <a:effectLst/>
                <a:uLnTx/>
                <a:uFillTx/>
                <a:latin typeface="Calibri" panose="020F0502020204030204"/>
                <a:ea typeface="+mn-ea"/>
                <a:cs typeface="Myriad Pro"/>
              </a:rPr>
              <a:t>-Bedroom</a:t>
            </a:r>
            <a:r>
              <a:rPr kumimoji="0" sz="900" b="1" i="0" u="none" strike="noStrike" kern="1200" cap="none" spc="-3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Rental</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Home</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(at</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FMR)</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165" name="object 147">
            <a:extLst>
              <a:ext uri="{FF2B5EF4-FFF2-40B4-BE49-F238E27FC236}">
                <a16:creationId xmlns:a16="http://schemas.microsoft.com/office/drawing/2014/main" id="{A08B6BB6-2E3F-4790-87A9-3D530F978612}"/>
              </a:ext>
            </a:extLst>
          </p:cNvPr>
          <p:cNvSpPr txBox="1"/>
          <p:nvPr/>
        </p:nvSpPr>
        <p:spPr>
          <a:xfrm>
            <a:off x="10550107" y="4800905"/>
            <a:ext cx="625820" cy="61298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3900" b="1" i="0" u="none" strike="noStrike" kern="1200" cap="none" spc="-95" normalizeH="0" baseline="0" noProof="0" dirty="0">
                <a:ln>
                  <a:noFill/>
                </a:ln>
                <a:solidFill>
                  <a:srgbClr val="208CCC"/>
                </a:solidFill>
                <a:effectLst/>
                <a:uLnTx/>
                <a:uFillTx/>
                <a:latin typeface="Calibri" panose="020F0502020204030204"/>
                <a:ea typeface="+mn-ea"/>
                <a:cs typeface="Myriad Pro Cond"/>
              </a:rPr>
              <a:t>1</a:t>
            </a:r>
            <a:r>
              <a:rPr kumimoji="0" sz="3900" b="1" i="0" u="none" strike="noStrike" kern="1200" cap="none" spc="-120" normalizeH="0" baseline="0" noProof="0" dirty="0">
                <a:ln>
                  <a:noFill/>
                </a:ln>
                <a:solidFill>
                  <a:srgbClr val="208CCC"/>
                </a:solidFill>
                <a:effectLst/>
                <a:uLnTx/>
                <a:uFillTx/>
                <a:latin typeface="Calibri" panose="020F0502020204030204"/>
                <a:ea typeface="+mn-ea"/>
                <a:cs typeface="Myriad Pro Cond"/>
              </a:rPr>
              <a:t>.</a:t>
            </a:r>
            <a:r>
              <a:rPr kumimoji="0" lang="en-US" sz="3900" b="1" i="0" u="none" strike="noStrike" kern="1200" cap="none" spc="-120" normalizeH="0" baseline="0" noProof="0" dirty="0">
                <a:ln>
                  <a:noFill/>
                </a:ln>
                <a:solidFill>
                  <a:srgbClr val="208CCC"/>
                </a:solidFill>
                <a:effectLst/>
                <a:uLnTx/>
                <a:uFillTx/>
                <a:latin typeface="Calibri" panose="020F0502020204030204"/>
                <a:ea typeface="+mn-ea"/>
                <a:cs typeface="Myriad Pro Cond"/>
              </a:rPr>
              <a:t>9</a:t>
            </a:r>
            <a:endParaRPr kumimoji="0" sz="39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166" name="object 148">
            <a:extLst>
              <a:ext uri="{FF2B5EF4-FFF2-40B4-BE49-F238E27FC236}">
                <a16:creationId xmlns:a16="http://schemas.microsoft.com/office/drawing/2014/main" id="{FE944B36-5C47-497B-B9EF-5F19E95A45D4}"/>
              </a:ext>
            </a:extLst>
          </p:cNvPr>
          <p:cNvSpPr txBox="1"/>
          <p:nvPr/>
        </p:nvSpPr>
        <p:spPr>
          <a:xfrm>
            <a:off x="11174510" y="4946986"/>
            <a:ext cx="641039" cy="353558"/>
          </a:xfrm>
          <a:prstGeom prst="rect">
            <a:avLst/>
          </a:prstGeom>
        </p:spPr>
        <p:txBody>
          <a:bodyPr vert="horz" wrap="square" lIns="0" tIns="43180" rIns="0" bIns="0" rtlCol="0">
            <a:spAutoFit/>
          </a:bodyPr>
          <a:lstStyle/>
          <a:p>
            <a:pPr marL="12700" marR="5080" lvl="0" indent="0" algn="l" defTabSz="914400" rtl="0" eaLnBrk="1" fontAlgn="auto" latinLnBrk="0" hangingPunct="1">
              <a:lnSpc>
                <a:spcPts val="1200"/>
              </a:lnSpc>
              <a:spcBef>
                <a:spcPts val="340"/>
              </a:spcBef>
              <a:spcAft>
                <a:spcPts val="0"/>
              </a:spcAft>
              <a:buClrTx/>
              <a:buSzTx/>
              <a:buFontTx/>
              <a:buNone/>
              <a:tabLst/>
              <a:defRPr/>
            </a:pPr>
            <a:r>
              <a:rPr kumimoji="0" sz="1200" b="1" i="0" u="none" strike="noStrike" kern="1200" cap="none" spc="-40" normalizeH="0" baseline="0" noProof="0" dirty="0">
                <a:ln>
                  <a:noFill/>
                </a:ln>
                <a:solidFill>
                  <a:srgbClr val="FCAF17"/>
                </a:solidFill>
                <a:effectLst/>
                <a:uLnTx/>
                <a:uFillTx/>
                <a:latin typeface="Calibri" panose="020F0502020204030204"/>
                <a:ea typeface="+mn-ea"/>
                <a:cs typeface="Myriad Pro Cond"/>
              </a:rPr>
              <a:t>F</a:t>
            </a:r>
            <a:r>
              <a:rPr kumimoji="0" sz="1200" b="1" i="0" u="none" strike="noStrike" kern="1200" cap="none" spc="-15" normalizeH="0" baseline="0" noProof="0" dirty="0">
                <a:ln>
                  <a:noFill/>
                </a:ln>
                <a:solidFill>
                  <a:srgbClr val="FCAF17"/>
                </a:solidFill>
                <a:effectLst/>
                <a:uLnTx/>
                <a:uFillTx/>
                <a:latin typeface="Calibri" panose="020F0502020204030204"/>
                <a:ea typeface="+mn-ea"/>
                <a:cs typeface="Myriad Pro Cond"/>
              </a:rPr>
              <a:t>ul</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l</a:t>
            </a:r>
            <a:r>
              <a:rPr kumimoji="0" sz="1200" b="1" i="0" u="none" strike="noStrike" kern="1200" cap="none" spc="-25" normalizeH="0" baseline="0" noProof="0" dirty="0">
                <a:ln>
                  <a:noFill/>
                </a:ln>
                <a:solidFill>
                  <a:srgbClr val="FCAF17"/>
                </a:solidFill>
                <a:effectLst/>
                <a:uLnTx/>
                <a:uFillTx/>
                <a:latin typeface="Calibri" panose="020F0502020204030204"/>
                <a:ea typeface="+mn-ea"/>
                <a:cs typeface="Myriad Pro Cond"/>
              </a:rPr>
              <a:t> </a:t>
            </a:r>
            <a:r>
              <a:rPr kumimoji="0" sz="1200" b="1" i="0" u="none" strike="noStrike" kern="1200" cap="none" spc="-15" normalizeH="0" baseline="0" noProof="0" dirty="0">
                <a:ln>
                  <a:noFill/>
                </a:ln>
                <a:solidFill>
                  <a:srgbClr val="FCAF17"/>
                </a:solidFill>
                <a:effectLst/>
                <a:uLnTx/>
                <a:uFillTx/>
                <a:latin typeface="Calibri" panose="020F0502020204030204"/>
                <a:ea typeface="+mn-ea"/>
                <a:cs typeface="Myriad Pro Cond"/>
              </a:rPr>
              <a:t>Tim</a:t>
            </a:r>
            <a:r>
              <a:rPr kumimoji="0" sz="1200" b="1" i="0" u="none" strike="noStrike" kern="1200" cap="none" spc="0" normalizeH="0" baseline="0" noProof="0" dirty="0">
                <a:ln>
                  <a:noFill/>
                </a:ln>
                <a:solidFill>
                  <a:srgbClr val="FCAF17"/>
                </a:solidFill>
                <a:effectLst/>
                <a:uLnTx/>
                <a:uFillTx/>
                <a:latin typeface="Calibri" panose="020F0502020204030204"/>
                <a:ea typeface="+mn-ea"/>
                <a:cs typeface="Myriad Pro Cond"/>
              </a:rPr>
              <a:t>e  </a:t>
            </a:r>
            <a:r>
              <a:rPr kumimoji="0" sz="1200" b="1" i="0" u="none" strike="noStrike" kern="1200" cap="none" spc="-20" normalizeH="0" baseline="0" noProof="0" dirty="0">
                <a:ln>
                  <a:noFill/>
                </a:ln>
                <a:solidFill>
                  <a:srgbClr val="FCAF17"/>
                </a:solidFill>
                <a:effectLst/>
                <a:uLnTx/>
                <a:uFillTx/>
                <a:latin typeface="Calibri" panose="020F0502020204030204"/>
                <a:ea typeface="+mn-ea"/>
                <a:cs typeface="Myriad Pro Cond"/>
              </a:rPr>
              <a:t>JOBS</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yriad Pro Cond"/>
            </a:endParaRPr>
          </a:p>
        </p:txBody>
      </p:sp>
      <p:sp>
        <p:nvSpPr>
          <p:cNvPr id="167" name="object 149">
            <a:extLst>
              <a:ext uri="{FF2B5EF4-FFF2-40B4-BE49-F238E27FC236}">
                <a16:creationId xmlns:a16="http://schemas.microsoft.com/office/drawing/2014/main" id="{304BCD0B-66FE-42BA-9E5C-739C2EC6155E}"/>
              </a:ext>
            </a:extLst>
          </p:cNvPr>
          <p:cNvSpPr txBox="1"/>
          <p:nvPr/>
        </p:nvSpPr>
        <p:spPr>
          <a:xfrm>
            <a:off x="10018294" y="5373960"/>
            <a:ext cx="1616075" cy="269304"/>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040"/>
              </a:lnSpc>
              <a:spcBef>
                <a:spcPts val="100"/>
              </a:spcBef>
              <a:spcAft>
                <a:spcPts val="0"/>
              </a:spcAft>
              <a:buClrTx/>
              <a:buSzTx/>
              <a:buFontTx/>
              <a:buNone/>
              <a:tabLst/>
              <a:defRPr/>
            </a:pP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a</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inimu</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m</a:t>
            </a:r>
            <a:r>
              <a:rPr kumimoji="0" sz="900" b="0" i="0" u="none" strike="noStrike" kern="1200" cap="none" spc="-5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40" normalizeH="0" baseline="0" noProof="0" dirty="0">
                <a:ln>
                  <a:noFill/>
                </a:ln>
                <a:solidFill>
                  <a:srgbClr val="6E6E6E"/>
                </a:solidFill>
                <a:effectLst/>
                <a:uLnTx/>
                <a:uFillTx/>
                <a:latin typeface="Calibri" panose="020F0502020204030204"/>
                <a:ea typeface="+mn-ea"/>
                <a:cs typeface="Myriad Pro"/>
              </a:rPr>
              <a:t>W</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ag</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e</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t</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a:t>
            </a:r>
            <a:r>
              <a:rPr kumimoji="0" sz="900" b="0" i="0" u="none" strike="noStrike" kern="1200" cap="none" spc="-5"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30" normalizeH="0" baseline="0" noProof="0" dirty="0">
                <a:ln>
                  <a:noFill/>
                </a:ln>
                <a:solidFill>
                  <a:srgbClr val="6E6E6E"/>
                </a:solidFill>
                <a:effectLst/>
                <a:uLnTx/>
                <a:uFillTx/>
                <a:latin typeface="Calibri" panose="020F0502020204030204"/>
                <a:ea typeface="+mn-ea"/>
                <a:cs typeface="Myriad Pro"/>
              </a:rPr>
              <a:t>f</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o</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r</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d</a:t>
            </a:r>
            <a:r>
              <a:rPr kumimoji="0" sz="900" b="0" i="0" u="none" strike="noStrike" kern="1200" cap="none" spc="-2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0" normalizeH="0" baseline="0" noProof="0" dirty="0">
                <a:ln>
                  <a:noFill/>
                </a:ln>
                <a:solidFill>
                  <a:srgbClr val="6E6E6E"/>
                </a:solidFill>
                <a:effectLst/>
                <a:uLnTx/>
                <a:uFillTx/>
                <a:latin typeface="Calibri" panose="020F0502020204030204"/>
                <a:ea typeface="+mn-ea"/>
                <a:cs typeface="Myriad Pro"/>
              </a:rPr>
              <a:t>a</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a:p>
            <a:pPr marL="12700" marR="0" lvl="0" indent="0" algn="l" defTabSz="914400" rtl="0" eaLnBrk="1" fontAlgn="auto" latinLnBrk="0" hangingPunct="1">
              <a:lnSpc>
                <a:spcPts val="1040"/>
              </a:lnSpc>
              <a:spcBef>
                <a:spcPts val="0"/>
              </a:spcBef>
              <a:spcAft>
                <a:spcPts val="0"/>
              </a:spcAft>
              <a:buClrTx/>
              <a:buSzTx/>
              <a:buFontTx/>
              <a:buNone/>
              <a:tabLst/>
              <a:defRPr/>
            </a:pPr>
            <a:r>
              <a:rPr kumimoji="0" lang="en-US" sz="900" b="1" i="0" u="none" strike="noStrike" kern="1200" cap="none" spc="-10" normalizeH="0" baseline="0" noProof="0" dirty="0">
                <a:ln>
                  <a:noFill/>
                </a:ln>
                <a:solidFill>
                  <a:srgbClr val="6E6E6E"/>
                </a:solidFill>
                <a:effectLst/>
                <a:uLnTx/>
                <a:uFillTx/>
                <a:latin typeface="Calibri" panose="020F0502020204030204"/>
                <a:ea typeface="+mn-ea"/>
                <a:cs typeface="Myriad Pro"/>
              </a:rPr>
              <a:t>1</a:t>
            </a:r>
            <a:r>
              <a:rPr kumimoji="0" sz="900" b="1" i="0" u="none" strike="noStrike" kern="1200" cap="none" spc="-10" normalizeH="0" baseline="0" noProof="0" dirty="0">
                <a:ln>
                  <a:noFill/>
                </a:ln>
                <a:solidFill>
                  <a:srgbClr val="6E6E6E"/>
                </a:solidFill>
                <a:effectLst/>
                <a:uLnTx/>
                <a:uFillTx/>
                <a:latin typeface="Calibri" panose="020F0502020204030204"/>
                <a:ea typeface="+mn-ea"/>
                <a:cs typeface="Myriad Pro"/>
              </a:rPr>
              <a:t>-Bedroom</a:t>
            </a:r>
            <a:r>
              <a:rPr kumimoji="0" sz="900" b="1" i="0" u="none" strike="noStrike" kern="1200" cap="none" spc="-30"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Rental</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Home</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0" normalizeH="0" baseline="0" noProof="0" dirty="0">
                <a:ln>
                  <a:noFill/>
                </a:ln>
                <a:solidFill>
                  <a:srgbClr val="6E6E6E"/>
                </a:solidFill>
                <a:effectLst/>
                <a:uLnTx/>
                <a:uFillTx/>
                <a:latin typeface="Calibri" panose="020F0502020204030204"/>
                <a:ea typeface="+mn-ea"/>
                <a:cs typeface="Myriad Pro"/>
              </a:rPr>
              <a:t>(at</a:t>
            </a:r>
            <a:r>
              <a:rPr kumimoji="0" sz="900" b="0" i="0" u="none" strike="noStrike" kern="1200" cap="none" spc="-35" normalizeH="0" baseline="0" noProof="0" dirty="0">
                <a:ln>
                  <a:noFill/>
                </a:ln>
                <a:solidFill>
                  <a:srgbClr val="6E6E6E"/>
                </a:solidFill>
                <a:effectLst/>
                <a:uLnTx/>
                <a:uFillTx/>
                <a:latin typeface="Calibri" panose="020F0502020204030204"/>
                <a:ea typeface="+mn-ea"/>
                <a:cs typeface="Myriad Pro"/>
              </a:rPr>
              <a:t> </a:t>
            </a:r>
            <a:r>
              <a:rPr kumimoji="0" sz="900" b="0" i="0" u="none" strike="noStrike" kern="1200" cap="none" spc="-15" normalizeH="0" baseline="0" noProof="0" dirty="0">
                <a:ln>
                  <a:noFill/>
                </a:ln>
                <a:solidFill>
                  <a:srgbClr val="6E6E6E"/>
                </a:solidFill>
                <a:effectLst/>
                <a:uLnTx/>
                <a:uFillTx/>
                <a:latin typeface="Calibri" panose="020F0502020204030204"/>
                <a:ea typeface="+mn-ea"/>
                <a:cs typeface="Myriad Pro"/>
              </a:rPr>
              <a:t>FMR)</a:t>
            </a:r>
            <a:endParaRPr kumimoji="0" sz="900" b="0" i="0" u="none" strike="noStrike" kern="1200" cap="none" spc="0" normalizeH="0" baseline="0" noProof="0" dirty="0">
              <a:ln>
                <a:noFill/>
              </a:ln>
              <a:solidFill>
                <a:prstClr val="black"/>
              </a:solidFill>
              <a:effectLst/>
              <a:uLnTx/>
              <a:uFillTx/>
              <a:latin typeface="Calibri" panose="020F0502020204030204"/>
              <a:ea typeface="+mn-ea"/>
              <a:cs typeface="Myriad Pro"/>
            </a:endParaRPr>
          </a:p>
        </p:txBody>
      </p:sp>
      <p:sp>
        <p:nvSpPr>
          <p:cNvPr id="169" name="object 151">
            <a:extLst>
              <a:ext uri="{FF2B5EF4-FFF2-40B4-BE49-F238E27FC236}">
                <a16:creationId xmlns:a16="http://schemas.microsoft.com/office/drawing/2014/main" id="{58B67078-93C8-4357-A330-8D97CCC0B871}"/>
              </a:ext>
            </a:extLst>
          </p:cNvPr>
          <p:cNvSpPr/>
          <p:nvPr/>
        </p:nvSpPr>
        <p:spPr>
          <a:xfrm>
            <a:off x="7885323" y="4695625"/>
            <a:ext cx="1732914" cy="0"/>
          </a:xfrm>
          <a:custGeom>
            <a:avLst/>
            <a:gdLst/>
            <a:ahLst/>
            <a:cxnLst/>
            <a:rect l="l" t="t" r="r" b="b"/>
            <a:pathLst>
              <a:path w="1732914">
                <a:moveTo>
                  <a:pt x="1732419" y="0"/>
                </a:moveTo>
                <a:lnTo>
                  <a:pt x="0" y="0"/>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0" name="object 152">
            <a:extLst>
              <a:ext uri="{FF2B5EF4-FFF2-40B4-BE49-F238E27FC236}">
                <a16:creationId xmlns:a16="http://schemas.microsoft.com/office/drawing/2014/main" id="{AE7C6C7D-C27E-491A-B3DA-3D42B7D61C33}"/>
              </a:ext>
            </a:extLst>
          </p:cNvPr>
          <p:cNvSpPr/>
          <p:nvPr/>
        </p:nvSpPr>
        <p:spPr>
          <a:xfrm>
            <a:off x="9979856" y="4695625"/>
            <a:ext cx="1656714" cy="0"/>
          </a:xfrm>
          <a:custGeom>
            <a:avLst/>
            <a:gdLst/>
            <a:ahLst/>
            <a:cxnLst/>
            <a:rect l="l" t="t" r="r" b="b"/>
            <a:pathLst>
              <a:path w="1656715">
                <a:moveTo>
                  <a:pt x="1656664" y="0"/>
                </a:moveTo>
                <a:lnTo>
                  <a:pt x="0" y="0"/>
                </a:lnTo>
              </a:path>
            </a:pathLst>
          </a:custGeom>
          <a:ln w="38100">
            <a:solidFill>
              <a:srgbClr val="E5E5E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1" name="object 153">
            <a:extLst>
              <a:ext uri="{FF2B5EF4-FFF2-40B4-BE49-F238E27FC236}">
                <a16:creationId xmlns:a16="http://schemas.microsoft.com/office/drawing/2014/main" id="{FF721A85-FB30-4430-B6B9-201E24F4EA3D}"/>
              </a:ext>
            </a:extLst>
          </p:cNvPr>
          <p:cNvGrpSpPr/>
          <p:nvPr/>
        </p:nvGrpSpPr>
        <p:grpSpPr>
          <a:xfrm>
            <a:off x="8014535" y="3630441"/>
            <a:ext cx="550545" cy="547370"/>
            <a:chOff x="3569557" y="6985521"/>
            <a:chExt cx="550545" cy="547370"/>
          </a:xfrm>
        </p:grpSpPr>
        <p:pic>
          <p:nvPicPr>
            <p:cNvPr id="172" name="object 154">
              <a:extLst>
                <a:ext uri="{FF2B5EF4-FFF2-40B4-BE49-F238E27FC236}">
                  <a16:creationId xmlns:a16="http://schemas.microsoft.com/office/drawing/2014/main" id="{4FD05174-C243-4989-B4F9-F9264A4FB61A}"/>
                </a:ext>
              </a:extLst>
            </p:cNvPr>
            <p:cNvPicPr/>
            <p:nvPr/>
          </p:nvPicPr>
          <p:blipFill>
            <a:blip r:embed="rId8" cstate="print"/>
            <a:stretch>
              <a:fillRect/>
            </a:stretch>
          </p:blipFill>
          <p:spPr>
            <a:xfrm>
              <a:off x="3701721" y="7165537"/>
              <a:ext cx="105873" cy="189255"/>
            </a:xfrm>
            <a:prstGeom prst="rect">
              <a:avLst/>
            </a:prstGeom>
          </p:spPr>
        </p:pic>
        <p:pic>
          <p:nvPicPr>
            <p:cNvPr id="173" name="object 155">
              <a:extLst>
                <a:ext uri="{FF2B5EF4-FFF2-40B4-BE49-F238E27FC236}">
                  <a16:creationId xmlns:a16="http://schemas.microsoft.com/office/drawing/2014/main" id="{21C08546-6A7C-48A2-BDFC-34DC36119BDF}"/>
                </a:ext>
              </a:extLst>
            </p:cNvPr>
            <p:cNvPicPr/>
            <p:nvPr/>
          </p:nvPicPr>
          <p:blipFill>
            <a:blip r:embed="rId9" cstate="print"/>
            <a:stretch>
              <a:fillRect/>
            </a:stretch>
          </p:blipFill>
          <p:spPr>
            <a:xfrm>
              <a:off x="3898935" y="7244995"/>
              <a:ext cx="72669" cy="107784"/>
            </a:xfrm>
            <a:prstGeom prst="rect">
              <a:avLst/>
            </a:prstGeom>
          </p:spPr>
        </p:pic>
        <p:sp>
          <p:nvSpPr>
            <p:cNvPr id="174" name="object 156">
              <a:extLst>
                <a:ext uri="{FF2B5EF4-FFF2-40B4-BE49-F238E27FC236}">
                  <a16:creationId xmlns:a16="http://schemas.microsoft.com/office/drawing/2014/main" id="{565D9461-143A-42EA-AB4B-095D161FC331}"/>
                </a:ext>
              </a:extLst>
            </p:cNvPr>
            <p:cNvSpPr/>
            <p:nvPr/>
          </p:nvSpPr>
          <p:spPr>
            <a:xfrm>
              <a:off x="3569557" y="6985521"/>
              <a:ext cx="530225" cy="547370"/>
            </a:xfrm>
            <a:custGeom>
              <a:avLst/>
              <a:gdLst/>
              <a:ahLst/>
              <a:cxnLst/>
              <a:rect l="l" t="t" r="r" b="b"/>
              <a:pathLst>
                <a:path w="530225" h="547370">
                  <a:moveTo>
                    <a:pt x="264909" y="0"/>
                  </a:moveTo>
                  <a:lnTo>
                    <a:pt x="217352" y="4417"/>
                  </a:lnTo>
                  <a:lnTo>
                    <a:pt x="172566" y="17149"/>
                  </a:lnTo>
                  <a:lnTo>
                    <a:pt x="131306" y="37417"/>
                  </a:lnTo>
                  <a:lnTo>
                    <a:pt x="94326" y="64443"/>
                  </a:lnTo>
                  <a:lnTo>
                    <a:pt x="62379" y="97446"/>
                  </a:lnTo>
                  <a:lnTo>
                    <a:pt x="36218" y="135649"/>
                  </a:lnTo>
                  <a:lnTo>
                    <a:pt x="16599" y="178271"/>
                  </a:lnTo>
                  <a:lnTo>
                    <a:pt x="4275" y="224534"/>
                  </a:lnTo>
                  <a:lnTo>
                    <a:pt x="0" y="273659"/>
                  </a:lnTo>
                  <a:lnTo>
                    <a:pt x="4275" y="322788"/>
                  </a:lnTo>
                  <a:lnTo>
                    <a:pt x="16599" y="369054"/>
                  </a:lnTo>
                  <a:lnTo>
                    <a:pt x="36218" y="411678"/>
                  </a:lnTo>
                  <a:lnTo>
                    <a:pt x="62379" y="449882"/>
                  </a:lnTo>
                  <a:lnTo>
                    <a:pt x="94326" y="482887"/>
                  </a:lnTo>
                  <a:lnTo>
                    <a:pt x="131306" y="509913"/>
                  </a:lnTo>
                  <a:lnTo>
                    <a:pt x="172566" y="530182"/>
                  </a:lnTo>
                  <a:lnTo>
                    <a:pt x="217352" y="542914"/>
                  </a:lnTo>
                  <a:lnTo>
                    <a:pt x="264909" y="547331"/>
                  </a:lnTo>
                  <a:lnTo>
                    <a:pt x="299405" y="545007"/>
                  </a:lnTo>
                  <a:lnTo>
                    <a:pt x="365741" y="526784"/>
                  </a:lnTo>
                  <a:lnTo>
                    <a:pt x="401550" y="506698"/>
                  </a:lnTo>
                  <a:lnTo>
                    <a:pt x="404776" y="494391"/>
                  </a:lnTo>
                  <a:lnTo>
                    <a:pt x="402716" y="488010"/>
                  </a:lnTo>
                  <a:lnTo>
                    <a:pt x="353245" y="495449"/>
                  </a:lnTo>
                  <a:lnTo>
                    <a:pt x="324716" y="505369"/>
                  </a:lnTo>
                  <a:lnTo>
                    <a:pt x="295135" y="511401"/>
                  </a:lnTo>
                  <a:lnTo>
                    <a:pt x="264909" y="513435"/>
                  </a:lnTo>
                  <a:lnTo>
                    <a:pt x="218188" y="508555"/>
                  </a:lnTo>
                  <a:lnTo>
                    <a:pt x="174646" y="494563"/>
                  </a:lnTo>
                  <a:lnTo>
                    <a:pt x="135223" y="472431"/>
                  </a:lnTo>
                  <a:lnTo>
                    <a:pt x="100860" y="443129"/>
                  </a:lnTo>
                  <a:lnTo>
                    <a:pt x="72496" y="407630"/>
                  </a:lnTo>
                  <a:lnTo>
                    <a:pt x="51071" y="366904"/>
                  </a:lnTo>
                  <a:lnTo>
                    <a:pt x="37527" y="321923"/>
                  </a:lnTo>
                  <a:lnTo>
                    <a:pt x="32804" y="273659"/>
                  </a:lnTo>
                  <a:lnTo>
                    <a:pt x="37527" y="225399"/>
                  </a:lnTo>
                  <a:lnTo>
                    <a:pt x="51071" y="180421"/>
                  </a:lnTo>
                  <a:lnTo>
                    <a:pt x="72496" y="139698"/>
                  </a:lnTo>
                  <a:lnTo>
                    <a:pt x="100860" y="104200"/>
                  </a:lnTo>
                  <a:lnTo>
                    <a:pt x="135223" y="74899"/>
                  </a:lnTo>
                  <a:lnTo>
                    <a:pt x="174646" y="52767"/>
                  </a:lnTo>
                  <a:lnTo>
                    <a:pt x="218188" y="38776"/>
                  </a:lnTo>
                  <a:lnTo>
                    <a:pt x="264909" y="33896"/>
                  </a:lnTo>
                  <a:lnTo>
                    <a:pt x="311629" y="38776"/>
                  </a:lnTo>
                  <a:lnTo>
                    <a:pt x="355171" y="52767"/>
                  </a:lnTo>
                  <a:lnTo>
                    <a:pt x="394594" y="74899"/>
                  </a:lnTo>
                  <a:lnTo>
                    <a:pt x="428958" y="104200"/>
                  </a:lnTo>
                  <a:lnTo>
                    <a:pt x="457322" y="139698"/>
                  </a:lnTo>
                  <a:lnTo>
                    <a:pt x="478746" y="180421"/>
                  </a:lnTo>
                  <a:lnTo>
                    <a:pt x="492290" y="225399"/>
                  </a:lnTo>
                  <a:lnTo>
                    <a:pt x="497014" y="273659"/>
                  </a:lnTo>
                  <a:lnTo>
                    <a:pt x="497014" y="283019"/>
                  </a:lnTo>
                  <a:lnTo>
                    <a:pt x="504367" y="290614"/>
                  </a:lnTo>
                  <a:lnTo>
                    <a:pt x="522477" y="290614"/>
                  </a:lnTo>
                  <a:lnTo>
                    <a:pt x="529818" y="283019"/>
                  </a:lnTo>
                  <a:lnTo>
                    <a:pt x="529818" y="273659"/>
                  </a:lnTo>
                  <a:lnTo>
                    <a:pt x="525542" y="224534"/>
                  </a:lnTo>
                  <a:lnTo>
                    <a:pt x="513218" y="178271"/>
                  </a:lnTo>
                  <a:lnTo>
                    <a:pt x="493599" y="135649"/>
                  </a:lnTo>
                  <a:lnTo>
                    <a:pt x="467439" y="97446"/>
                  </a:lnTo>
                  <a:lnTo>
                    <a:pt x="435492" y="64443"/>
                  </a:lnTo>
                  <a:lnTo>
                    <a:pt x="398511" y="37417"/>
                  </a:lnTo>
                  <a:lnTo>
                    <a:pt x="357251" y="17149"/>
                  </a:lnTo>
                  <a:lnTo>
                    <a:pt x="312466" y="4417"/>
                  </a:lnTo>
                  <a:lnTo>
                    <a:pt x="264909" y="0"/>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 name="object 157">
              <a:extLst>
                <a:ext uri="{FF2B5EF4-FFF2-40B4-BE49-F238E27FC236}">
                  <a16:creationId xmlns:a16="http://schemas.microsoft.com/office/drawing/2014/main" id="{76B2591E-1910-48A4-BF30-D23AFDE66BCD}"/>
                </a:ext>
              </a:extLst>
            </p:cNvPr>
            <p:cNvSpPr/>
            <p:nvPr/>
          </p:nvSpPr>
          <p:spPr>
            <a:xfrm>
              <a:off x="3633165" y="7051242"/>
              <a:ext cx="403225" cy="415925"/>
            </a:xfrm>
            <a:custGeom>
              <a:avLst/>
              <a:gdLst/>
              <a:ahLst/>
              <a:cxnLst/>
              <a:rect l="l" t="t" r="r" b="b"/>
              <a:pathLst>
                <a:path w="403225" h="415925">
                  <a:moveTo>
                    <a:pt x="34721" y="205613"/>
                  </a:moveTo>
                  <a:lnTo>
                    <a:pt x="32880" y="203720"/>
                  </a:lnTo>
                  <a:lnTo>
                    <a:pt x="1828" y="203720"/>
                  </a:lnTo>
                  <a:lnTo>
                    <a:pt x="0" y="205613"/>
                  </a:lnTo>
                  <a:lnTo>
                    <a:pt x="0" y="210299"/>
                  </a:lnTo>
                  <a:lnTo>
                    <a:pt x="1828" y="212191"/>
                  </a:lnTo>
                  <a:lnTo>
                    <a:pt x="30619" y="212191"/>
                  </a:lnTo>
                  <a:lnTo>
                    <a:pt x="32880" y="212191"/>
                  </a:lnTo>
                  <a:lnTo>
                    <a:pt x="34721" y="210299"/>
                  </a:lnTo>
                  <a:lnTo>
                    <a:pt x="34721" y="205613"/>
                  </a:lnTo>
                  <a:close/>
                </a:path>
                <a:path w="403225" h="415925">
                  <a:moveTo>
                    <a:pt x="40982" y="254749"/>
                  </a:moveTo>
                  <a:lnTo>
                    <a:pt x="39801" y="250228"/>
                  </a:lnTo>
                  <a:lnTo>
                    <a:pt x="37553" y="248881"/>
                  </a:lnTo>
                  <a:lnTo>
                    <a:pt x="7556" y="257187"/>
                  </a:lnTo>
                  <a:lnTo>
                    <a:pt x="6261" y="259511"/>
                  </a:lnTo>
                  <a:lnTo>
                    <a:pt x="7340" y="263664"/>
                  </a:lnTo>
                  <a:lnTo>
                    <a:pt x="8991" y="264909"/>
                  </a:lnTo>
                  <a:lnTo>
                    <a:pt x="10807" y="264909"/>
                  </a:lnTo>
                  <a:lnTo>
                    <a:pt x="11518" y="264858"/>
                  </a:lnTo>
                  <a:lnTo>
                    <a:pt x="39674" y="257073"/>
                  </a:lnTo>
                  <a:lnTo>
                    <a:pt x="40982" y="254749"/>
                  </a:lnTo>
                  <a:close/>
                </a:path>
                <a:path w="403225" h="415925">
                  <a:moveTo>
                    <a:pt x="40982" y="161150"/>
                  </a:moveTo>
                  <a:lnTo>
                    <a:pt x="39687" y="158826"/>
                  </a:lnTo>
                  <a:lnTo>
                    <a:pt x="9690" y="150520"/>
                  </a:lnTo>
                  <a:lnTo>
                    <a:pt x="7442" y="151866"/>
                  </a:lnTo>
                  <a:lnTo>
                    <a:pt x="6261" y="156387"/>
                  </a:lnTo>
                  <a:lnTo>
                    <a:pt x="7569" y="158711"/>
                  </a:lnTo>
                  <a:lnTo>
                    <a:pt x="35725" y="166497"/>
                  </a:lnTo>
                  <a:lnTo>
                    <a:pt x="36436" y="166547"/>
                  </a:lnTo>
                  <a:lnTo>
                    <a:pt x="38252" y="166547"/>
                  </a:lnTo>
                  <a:lnTo>
                    <a:pt x="39903" y="165303"/>
                  </a:lnTo>
                  <a:lnTo>
                    <a:pt x="40982" y="161150"/>
                  </a:lnTo>
                  <a:close/>
                </a:path>
                <a:path w="403225" h="415925">
                  <a:moveTo>
                    <a:pt x="58166" y="296011"/>
                  </a:moveTo>
                  <a:lnTo>
                    <a:pt x="55905" y="291960"/>
                  </a:lnTo>
                  <a:lnTo>
                    <a:pt x="53390" y="291261"/>
                  </a:lnTo>
                  <a:lnTo>
                    <a:pt x="26504" y="307314"/>
                  </a:lnTo>
                  <a:lnTo>
                    <a:pt x="25831" y="309905"/>
                  </a:lnTo>
                  <a:lnTo>
                    <a:pt x="27724" y="313283"/>
                  </a:lnTo>
                  <a:lnTo>
                    <a:pt x="29095" y="314045"/>
                  </a:lnTo>
                  <a:lnTo>
                    <a:pt x="30518" y="314045"/>
                  </a:lnTo>
                  <a:lnTo>
                    <a:pt x="31216" y="314045"/>
                  </a:lnTo>
                  <a:lnTo>
                    <a:pt x="31915" y="313867"/>
                  </a:lnTo>
                  <a:lnTo>
                    <a:pt x="57492" y="298602"/>
                  </a:lnTo>
                  <a:lnTo>
                    <a:pt x="58166" y="296011"/>
                  </a:lnTo>
                  <a:close/>
                </a:path>
                <a:path w="403225" h="415925">
                  <a:moveTo>
                    <a:pt x="58166" y="119888"/>
                  </a:moveTo>
                  <a:lnTo>
                    <a:pt x="57492" y="117297"/>
                  </a:lnTo>
                  <a:lnTo>
                    <a:pt x="30607" y="101244"/>
                  </a:lnTo>
                  <a:lnTo>
                    <a:pt x="28092" y="101942"/>
                  </a:lnTo>
                  <a:lnTo>
                    <a:pt x="25831" y="105994"/>
                  </a:lnTo>
                  <a:lnTo>
                    <a:pt x="26504" y="108585"/>
                  </a:lnTo>
                  <a:lnTo>
                    <a:pt x="52082" y="123850"/>
                  </a:lnTo>
                  <a:lnTo>
                    <a:pt x="52781" y="124028"/>
                  </a:lnTo>
                  <a:lnTo>
                    <a:pt x="53479" y="124028"/>
                  </a:lnTo>
                  <a:lnTo>
                    <a:pt x="54902" y="124028"/>
                  </a:lnTo>
                  <a:lnTo>
                    <a:pt x="56273" y="123266"/>
                  </a:lnTo>
                  <a:lnTo>
                    <a:pt x="58166" y="119888"/>
                  </a:lnTo>
                  <a:close/>
                </a:path>
                <a:path w="403225" h="415925">
                  <a:moveTo>
                    <a:pt x="85102" y="331279"/>
                  </a:moveTo>
                  <a:lnTo>
                    <a:pt x="81902" y="327977"/>
                  </a:lnTo>
                  <a:lnTo>
                    <a:pt x="79311" y="327977"/>
                  </a:lnTo>
                  <a:lnTo>
                    <a:pt x="57353" y="350659"/>
                  </a:lnTo>
                  <a:lnTo>
                    <a:pt x="57353" y="353339"/>
                  </a:lnTo>
                  <a:lnTo>
                    <a:pt x="59753" y="355815"/>
                  </a:lnTo>
                  <a:lnTo>
                    <a:pt x="60794" y="356235"/>
                  </a:lnTo>
                  <a:lnTo>
                    <a:pt x="61849" y="356235"/>
                  </a:lnTo>
                  <a:lnTo>
                    <a:pt x="62903" y="356235"/>
                  </a:lnTo>
                  <a:lnTo>
                    <a:pt x="63944" y="355815"/>
                  </a:lnTo>
                  <a:lnTo>
                    <a:pt x="85102" y="333959"/>
                  </a:lnTo>
                  <a:lnTo>
                    <a:pt x="85102" y="331279"/>
                  </a:lnTo>
                  <a:close/>
                </a:path>
                <a:path w="403225" h="415925">
                  <a:moveTo>
                    <a:pt x="85102" y="81940"/>
                  </a:moveTo>
                  <a:lnTo>
                    <a:pt x="63144" y="59258"/>
                  </a:lnTo>
                  <a:lnTo>
                    <a:pt x="60553" y="59258"/>
                  </a:lnTo>
                  <a:lnTo>
                    <a:pt x="57353" y="62560"/>
                  </a:lnTo>
                  <a:lnTo>
                    <a:pt x="57353" y="65239"/>
                  </a:lnTo>
                  <a:lnTo>
                    <a:pt x="78511" y="87096"/>
                  </a:lnTo>
                  <a:lnTo>
                    <a:pt x="79552" y="87515"/>
                  </a:lnTo>
                  <a:lnTo>
                    <a:pt x="80606" y="87515"/>
                  </a:lnTo>
                  <a:lnTo>
                    <a:pt x="81661" y="87515"/>
                  </a:lnTo>
                  <a:lnTo>
                    <a:pt x="82702" y="87096"/>
                  </a:lnTo>
                  <a:lnTo>
                    <a:pt x="85102" y="84620"/>
                  </a:lnTo>
                  <a:lnTo>
                    <a:pt x="85102" y="81940"/>
                  </a:lnTo>
                  <a:close/>
                </a:path>
                <a:path w="403225" h="415925">
                  <a:moveTo>
                    <a:pt x="120637" y="360730"/>
                  </a:moveTo>
                  <a:lnTo>
                    <a:pt x="119964" y="358140"/>
                  </a:lnTo>
                  <a:lnTo>
                    <a:pt x="116052" y="355803"/>
                  </a:lnTo>
                  <a:lnTo>
                    <a:pt x="113538" y="356501"/>
                  </a:lnTo>
                  <a:lnTo>
                    <a:pt x="98005" y="384276"/>
                  </a:lnTo>
                  <a:lnTo>
                    <a:pt x="98679" y="386867"/>
                  </a:lnTo>
                  <a:lnTo>
                    <a:pt x="101295" y="388429"/>
                  </a:lnTo>
                  <a:lnTo>
                    <a:pt x="101993" y="388607"/>
                  </a:lnTo>
                  <a:lnTo>
                    <a:pt x="102692" y="388607"/>
                  </a:lnTo>
                  <a:lnTo>
                    <a:pt x="104114" y="388607"/>
                  </a:lnTo>
                  <a:lnTo>
                    <a:pt x="105486" y="387845"/>
                  </a:lnTo>
                  <a:lnTo>
                    <a:pt x="120637" y="360730"/>
                  </a:lnTo>
                  <a:close/>
                </a:path>
                <a:path w="403225" h="415925">
                  <a:moveTo>
                    <a:pt x="120650" y="55168"/>
                  </a:moveTo>
                  <a:lnTo>
                    <a:pt x="105117" y="27381"/>
                  </a:lnTo>
                  <a:lnTo>
                    <a:pt x="102603" y="26695"/>
                  </a:lnTo>
                  <a:lnTo>
                    <a:pt x="98691" y="29032"/>
                  </a:lnTo>
                  <a:lnTo>
                    <a:pt x="98018" y="31623"/>
                  </a:lnTo>
                  <a:lnTo>
                    <a:pt x="113169" y="58737"/>
                  </a:lnTo>
                  <a:lnTo>
                    <a:pt x="114541" y="59499"/>
                  </a:lnTo>
                  <a:lnTo>
                    <a:pt x="115963" y="59499"/>
                  </a:lnTo>
                  <a:lnTo>
                    <a:pt x="116662" y="59499"/>
                  </a:lnTo>
                  <a:lnTo>
                    <a:pt x="117360" y="59321"/>
                  </a:lnTo>
                  <a:lnTo>
                    <a:pt x="119976" y="57759"/>
                  </a:lnTo>
                  <a:lnTo>
                    <a:pt x="120650" y="55168"/>
                  </a:lnTo>
                  <a:close/>
                </a:path>
                <a:path w="403225" h="415925">
                  <a:moveTo>
                    <a:pt x="161658" y="377088"/>
                  </a:moveTo>
                  <a:lnTo>
                    <a:pt x="160362" y="374764"/>
                  </a:lnTo>
                  <a:lnTo>
                    <a:pt x="155994" y="373557"/>
                  </a:lnTo>
                  <a:lnTo>
                    <a:pt x="153746" y="374891"/>
                  </a:lnTo>
                  <a:lnTo>
                    <a:pt x="145707" y="405879"/>
                  </a:lnTo>
                  <a:lnTo>
                    <a:pt x="147002" y="408203"/>
                  </a:lnTo>
                  <a:lnTo>
                    <a:pt x="149542" y="408901"/>
                  </a:lnTo>
                  <a:lnTo>
                    <a:pt x="150253" y="408952"/>
                  </a:lnTo>
                  <a:lnTo>
                    <a:pt x="152069" y="408952"/>
                  </a:lnTo>
                  <a:lnTo>
                    <a:pt x="153720" y="407708"/>
                  </a:lnTo>
                  <a:lnTo>
                    <a:pt x="161658" y="377088"/>
                  </a:lnTo>
                  <a:close/>
                </a:path>
                <a:path w="403225" h="415925">
                  <a:moveTo>
                    <a:pt x="161671" y="38811"/>
                  </a:moveTo>
                  <a:lnTo>
                    <a:pt x="153631" y="7823"/>
                  </a:lnTo>
                  <a:lnTo>
                    <a:pt x="151384" y="6489"/>
                  </a:lnTo>
                  <a:lnTo>
                    <a:pt x="147015" y="7696"/>
                  </a:lnTo>
                  <a:lnTo>
                    <a:pt x="145719" y="10020"/>
                  </a:lnTo>
                  <a:lnTo>
                    <a:pt x="153657" y="40640"/>
                  </a:lnTo>
                  <a:lnTo>
                    <a:pt x="155308" y="41884"/>
                  </a:lnTo>
                  <a:lnTo>
                    <a:pt x="157124" y="41884"/>
                  </a:lnTo>
                  <a:lnTo>
                    <a:pt x="157835" y="41833"/>
                  </a:lnTo>
                  <a:lnTo>
                    <a:pt x="160375" y="41135"/>
                  </a:lnTo>
                  <a:lnTo>
                    <a:pt x="161671" y="38811"/>
                  </a:lnTo>
                  <a:close/>
                </a:path>
                <a:path w="403225" h="415925">
                  <a:moveTo>
                    <a:pt x="205397" y="381927"/>
                  </a:moveTo>
                  <a:lnTo>
                    <a:pt x="203555" y="380022"/>
                  </a:lnTo>
                  <a:lnTo>
                    <a:pt x="199034" y="380022"/>
                  </a:lnTo>
                  <a:lnTo>
                    <a:pt x="197192" y="381927"/>
                  </a:lnTo>
                  <a:lnTo>
                    <a:pt x="197192" y="414007"/>
                  </a:lnTo>
                  <a:lnTo>
                    <a:pt x="199034" y="415899"/>
                  </a:lnTo>
                  <a:lnTo>
                    <a:pt x="201295" y="415899"/>
                  </a:lnTo>
                  <a:lnTo>
                    <a:pt x="203555" y="415899"/>
                  </a:lnTo>
                  <a:lnTo>
                    <a:pt x="205397" y="414007"/>
                  </a:lnTo>
                  <a:lnTo>
                    <a:pt x="205397" y="381927"/>
                  </a:lnTo>
                  <a:close/>
                </a:path>
                <a:path w="403225" h="415925">
                  <a:moveTo>
                    <a:pt x="205397" y="1905"/>
                  </a:moveTo>
                  <a:lnTo>
                    <a:pt x="203555" y="0"/>
                  </a:lnTo>
                  <a:lnTo>
                    <a:pt x="199034" y="0"/>
                  </a:lnTo>
                  <a:lnTo>
                    <a:pt x="197192" y="1905"/>
                  </a:lnTo>
                  <a:lnTo>
                    <a:pt x="197192" y="33985"/>
                  </a:lnTo>
                  <a:lnTo>
                    <a:pt x="199034" y="35877"/>
                  </a:lnTo>
                  <a:lnTo>
                    <a:pt x="201295" y="35877"/>
                  </a:lnTo>
                  <a:lnTo>
                    <a:pt x="203555" y="35877"/>
                  </a:lnTo>
                  <a:lnTo>
                    <a:pt x="205397" y="33985"/>
                  </a:lnTo>
                  <a:lnTo>
                    <a:pt x="205397" y="1905"/>
                  </a:lnTo>
                  <a:close/>
                </a:path>
                <a:path w="403225" h="415925">
                  <a:moveTo>
                    <a:pt x="256882" y="405879"/>
                  </a:moveTo>
                  <a:lnTo>
                    <a:pt x="248856" y="374891"/>
                  </a:lnTo>
                  <a:lnTo>
                    <a:pt x="246595" y="373557"/>
                  </a:lnTo>
                  <a:lnTo>
                    <a:pt x="242227" y="374764"/>
                  </a:lnTo>
                  <a:lnTo>
                    <a:pt x="240931" y="377088"/>
                  </a:lnTo>
                  <a:lnTo>
                    <a:pt x="248869" y="407708"/>
                  </a:lnTo>
                  <a:lnTo>
                    <a:pt x="250520" y="408952"/>
                  </a:lnTo>
                  <a:lnTo>
                    <a:pt x="252336" y="408952"/>
                  </a:lnTo>
                  <a:lnTo>
                    <a:pt x="253047" y="408901"/>
                  </a:lnTo>
                  <a:lnTo>
                    <a:pt x="255587" y="408203"/>
                  </a:lnTo>
                  <a:lnTo>
                    <a:pt x="256882" y="405879"/>
                  </a:lnTo>
                  <a:close/>
                </a:path>
                <a:path w="403225" h="415925">
                  <a:moveTo>
                    <a:pt x="256882" y="10020"/>
                  </a:moveTo>
                  <a:lnTo>
                    <a:pt x="255587" y="7696"/>
                  </a:lnTo>
                  <a:lnTo>
                    <a:pt x="251218" y="6489"/>
                  </a:lnTo>
                  <a:lnTo>
                    <a:pt x="248970" y="7823"/>
                  </a:lnTo>
                  <a:lnTo>
                    <a:pt x="240931" y="38811"/>
                  </a:lnTo>
                  <a:lnTo>
                    <a:pt x="242227" y="41135"/>
                  </a:lnTo>
                  <a:lnTo>
                    <a:pt x="244767" y="41833"/>
                  </a:lnTo>
                  <a:lnTo>
                    <a:pt x="245478" y="41884"/>
                  </a:lnTo>
                  <a:lnTo>
                    <a:pt x="247294" y="41884"/>
                  </a:lnTo>
                  <a:lnTo>
                    <a:pt x="248945" y="40640"/>
                  </a:lnTo>
                  <a:lnTo>
                    <a:pt x="256882" y="10020"/>
                  </a:lnTo>
                  <a:close/>
                </a:path>
                <a:path w="403225" h="415925">
                  <a:moveTo>
                    <a:pt x="304571" y="31623"/>
                  </a:moveTo>
                  <a:lnTo>
                    <a:pt x="303898" y="29032"/>
                  </a:lnTo>
                  <a:lnTo>
                    <a:pt x="299986" y="26695"/>
                  </a:lnTo>
                  <a:lnTo>
                    <a:pt x="297472" y="27381"/>
                  </a:lnTo>
                  <a:lnTo>
                    <a:pt x="281940" y="55168"/>
                  </a:lnTo>
                  <a:lnTo>
                    <a:pt x="282613" y="57759"/>
                  </a:lnTo>
                  <a:lnTo>
                    <a:pt x="285229" y="59321"/>
                  </a:lnTo>
                  <a:lnTo>
                    <a:pt x="285927" y="59499"/>
                  </a:lnTo>
                  <a:lnTo>
                    <a:pt x="286626" y="59499"/>
                  </a:lnTo>
                  <a:lnTo>
                    <a:pt x="288048" y="59499"/>
                  </a:lnTo>
                  <a:lnTo>
                    <a:pt x="289420" y="58737"/>
                  </a:lnTo>
                  <a:lnTo>
                    <a:pt x="304571" y="31623"/>
                  </a:lnTo>
                  <a:close/>
                </a:path>
                <a:path w="403225" h="415925">
                  <a:moveTo>
                    <a:pt x="304584" y="384276"/>
                  </a:moveTo>
                  <a:lnTo>
                    <a:pt x="289052" y="356501"/>
                  </a:lnTo>
                  <a:lnTo>
                    <a:pt x="286537" y="355803"/>
                  </a:lnTo>
                  <a:lnTo>
                    <a:pt x="282625" y="358140"/>
                  </a:lnTo>
                  <a:lnTo>
                    <a:pt x="281952" y="360730"/>
                  </a:lnTo>
                  <a:lnTo>
                    <a:pt x="297103" y="387845"/>
                  </a:lnTo>
                  <a:lnTo>
                    <a:pt x="298475" y="388607"/>
                  </a:lnTo>
                  <a:lnTo>
                    <a:pt x="299897" y="388607"/>
                  </a:lnTo>
                  <a:lnTo>
                    <a:pt x="300596" y="388607"/>
                  </a:lnTo>
                  <a:lnTo>
                    <a:pt x="301294" y="388429"/>
                  </a:lnTo>
                  <a:lnTo>
                    <a:pt x="303911" y="386867"/>
                  </a:lnTo>
                  <a:lnTo>
                    <a:pt x="304584" y="384276"/>
                  </a:lnTo>
                  <a:close/>
                </a:path>
                <a:path w="403225" h="415925">
                  <a:moveTo>
                    <a:pt x="345236" y="350659"/>
                  </a:moveTo>
                  <a:lnTo>
                    <a:pt x="323278" y="327977"/>
                  </a:lnTo>
                  <a:lnTo>
                    <a:pt x="320687" y="327977"/>
                  </a:lnTo>
                  <a:lnTo>
                    <a:pt x="317487" y="331279"/>
                  </a:lnTo>
                  <a:lnTo>
                    <a:pt x="317487" y="333959"/>
                  </a:lnTo>
                  <a:lnTo>
                    <a:pt x="338645" y="355815"/>
                  </a:lnTo>
                  <a:lnTo>
                    <a:pt x="339686" y="356235"/>
                  </a:lnTo>
                  <a:lnTo>
                    <a:pt x="340741" y="356235"/>
                  </a:lnTo>
                  <a:lnTo>
                    <a:pt x="341795" y="356235"/>
                  </a:lnTo>
                  <a:lnTo>
                    <a:pt x="342836" y="355815"/>
                  </a:lnTo>
                  <a:lnTo>
                    <a:pt x="345236" y="353339"/>
                  </a:lnTo>
                  <a:lnTo>
                    <a:pt x="345236" y="350659"/>
                  </a:lnTo>
                  <a:close/>
                </a:path>
                <a:path w="403225" h="415925">
                  <a:moveTo>
                    <a:pt x="345236" y="62560"/>
                  </a:moveTo>
                  <a:lnTo>
                    <a:pt x="342036" y="59258"/>
                  </a:lnTo>
                  <a:lnTo>
                    <a:pt x="339445" y="59258"/>
                  </a:lnTo>
                  <a:lnTo>
                    <a:pt x="317487" y="81940"/>
                  </a:lnTo>
                  <a:lnTo>
                    <a:pt x="317487" y="84620"/>
                  </a:lnTo>
                  <a:lnTo>
                    <a:pt x="319887" y="87096"/>
                  </a:lnTo>
                  <a:lnTo>
                    <a:pt x="320929" y="87515"/>
                  </a:lnTo>
                  <a:lnTo>
                    <a:pt x="321983" y="87515"/>
                  </a:lnTo>
                  <a:lnTo>
                    <a:pt x="323037" y="87515"/>
                  </a:lnTo>
                  <a:lnTo>
                    <a:pt x="324078" y="87096"/>
                  </a:lnTo>
                  <a:lnTo>
                    <a:pt x="345236" y="65239"/>
                  </a:lnTo>
                  <a:lnTo>
                    <a:pt x="345236" y="62560"/>
                  </a:lnTo>
                  <a:close/>
                </a:path>
                <a:path w="403225" h="415925">
                  <a:moveTo>
                    <a:pt x="376758" y="309905"/>
                  </a:moveTo>
                  <a:lnTo>
                    <a:pt x="376085" y="307314"/>
                  </a:lnTo>
                  <a:lnTo>
                    <a:pt x="349199" y="291274"/>
                  </a:lnTo>
                  <a:lnTo>
                    <a:pt x="346684" y="291960"/>
                  </a:lnTo>
                  <a:lnTo>
                    <a:pt x="344424" y="296011"/>
                  </a:lnTo>
                  <a:lnTo>
                    <a:pt x="345097" y="298602"/>
                  </a:lnTo>
                  <a:lnTo>
                    <a:pt x="370674" y="313867"/>
                  </a:lnTo>
                  <a:lnTo>
                    <a:pt x="371373" y="314045"/>
                  </a:lnTo>
                  <a:lnTo>
                    <a:pt x="372071" y="314045"/>
                  </a:lnTo>
                  <a:lnTo>
                    <a:pt x="373494" y="314045"/>
                  </a:lnTo>
                  <a:lnTo>
                    <a:pt x="374865" y="313283"/>
                  </a:lnTo>
                  <a:lnTo>
                    <a:pt x="376758" y="309905"/>
                  </a:lnTo>
                  <a:close/>
                </a:path>
                <a:path w="403225" h="415925">
                  <a:moveTo>
                    <a:pt x="376758" y="105994"/>
                  </a:moveTo>
                  <a:lnTo>
                    <a:pt x="374497" y="101942"/>
                  </a:lnTo>
                  <a:lnTo>
                    <a:pt x="371983" y="101257"/>
                  </a:lnTo>
                  <a:lnTo>
                    <a:pt x="345097" y="117297"/>
                  </a:lnTo>
                  <a:lnTo>
                    <a:pt x="344424" y="119888"/>
                  </a:lnTo>
                  <a:lnTo>
                    <a:pt x="346316" y="123266"/>
                  </a:lnTo>
                  <a:lnTo>
                    <a:pt x="347700" y="124028"/>
                  </a:lnTo>
                  <a:lnTo>
                    <a:pt x="349110" y="124028"/>
                  </a:lnTo>
                  <a:lnTo>
                    <a:pt x="349808" y="124028"/>
                  </a:lnTo>
                  <a:lnTo>
                    <a:pt x="350507" y="123837"/>
                  </a:lnTo>
                  <a:lnTo>
                    <a:pt x="376085" y="108585"/>
                  </a:lnTo>
                  <a:lnTo>
                    <a:pt x="376758" y="105994"/>
                  </a:lnTo>
                  <a:close/>
                </a:path>
                <a:path w="403225" h="415925">
                  <a:moveTo>
                    <a:pt x="396328" y="259511"/>
                  </a:moveTo>
                  <a:lnTo>
                    <a:pt x="395033" y="257187"/>
                  </a:lnTo>
                  <a:lnTo>
                    <a:pt x="365048" y="248894"/>
                  </a:lnTo>
                  <a:lnTo>
                    <a:pt x="362788" y="250228"/>
                  </a:lnTo>
                  <a:lnTo>
                    <a:pt x="361607" y="254749"/>
                  </a:lnTo>
                  <a:lnTo>
                    <a:pt x="362915" y="257073"/>
                  </a:lnTo>
                  <a:lnTo>
                    <a:pt x="391071" y="264858"/>
                  </a:lnTo>
                  <a:lnTo>
                    <a:pt x="391782" y="264909"/>
                  </a:lnTo>
                  <a:lnTo>
                    <a:pt x="393598" y="264909"/>
                  </a:lnTo>
                  <a:lnTo>
                    <a:pt x="395249" y="263664"/>
                  </a:lnTo>
                  <a:lnTo>
                    <a:pt x="396328" y="259511"/>
                  </a:lnTo>
                  <a:close/>
                </a:path>
                <a:path w="403225" h="415925">
                  <a:moveTo>
                    <a:pt x="396328" y="156387"/>
                  </a:moveTo>
                  <a:lnTo>
                    <a:pt x="395147" y="151866"/>
                  </a:lnTo>
                  <a:lnTo>
                    <a:pt x="392899" y="150533"/>
                  </a:lnTo>
                  <a:lnTo>
                    <a:pt x="362902" y="158826"/>
                  </a:lnTo>
                  <a:lnTo>
                    <a:pt x="361607" y="161150"/>
                  </a:lnTo>
                  <a:lnTo>
                    <a:pt x="362686" y="165303"/>
                  </a:lnTo>
                  <a:lnTo>
                    <a:pt x="364337" y="166547"/>
                  </a:lnTo>
                  <a:lnTo>
                    <a:pt x="366153" y="166547"/>
                  </a:lnTo>
                  <a:lnTo>
                    <a:pt x="366864" y="166497"/>
                  </a:lnTo>
                  <a:lnTo>
                    <a:pt x="395020" y="158711"/>
                  </a:lnTo>
                  <a:lnTo>
                    <a:pt x="396328" y="156387"/>
                  </a:lnTo>
                  <a:close/>
                </a:path>
                <a:path w="403225" h="415925">
                  <a:moveTo>
                    <a:pt x="402602" y="205613"/>
                  </a:moveTo>
                  <a:lnTo>
                    <a:pt x="400761" y="203720"/>
                  </a:lnTo>
                  <a:lnTo>
                    <a:pt x="369709" y="203720"/>
                  </a:lnTo>
                  <a:lnTo>
                    <a:pt x="367880" y="205613"/>
                  </a:lnTo>
                  <a:lnTo>
                    <a:pt x="367880" y="210299"/>
                  </a:lnTo>
                  <a:lnTo>
                    <a:pt x="369709" y="212191"/>
                  </a:lnTo>
                  <a:lnTo>
                    <a:pt x="398500" y="212191"/>
                  </a:lnTo>
                  <a:lnTo>
                    <a:pt x="400761" y="212191"/>
                  </a:lnTo>
                  <a:lnTo>
                    <a:pt x="402602" y="210299"/>
                  </a:lnTo>
                  <a:lnTo>
                    <a:pt x="402602" y="205613"/>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object 158">
              <a:extLst>
                <a:ext uri="{FF2B5EF4-FFF2-40B4-BE49-F238E27FC236}">
                  <a16:creationId xmlns:a16="http://schemas.microsoft.com/office/drawing/2014/main" id="{6CAEFD34-9C72-422B-9C6F-C9F617EDDE4B}"/>
                </a:ext>
              </a:extLst>
            </p:cNvPr>
            <p:cNvSpPr/>
            <p:nvPr/>
          </p:nvSpPr>
          <p:spPr>
            <a:xfrm>
              <a:off x="3806012" y="7164882"/>
              <a:ext cx="313690" cy="189865"/>
            </a:xfrm>
            <a:custGeom>
              <a:avLst/>
              <a:gdLst/>
              <a:ahLst/>
              <a:cxnLst/>
              <a:rect l="l" t="t" r="r" b="b"/>
              <a:pathLst>
                <a:path w="313689" h="189865">
                  <a:moveTo>
                    <a:pt x="105867" y="35941"/>
                  </a:moveTo>
                  <a:lnTo>
                    <a:pt x="80276" y="749"/>
                  </a:lnTo>
                  <a:lnTo>
                    <a:pt x="78016" y="584"/>
                  </a:lnTo>
                  <a:lnTo>
                    <a:pt x="78016" y="37985"/>
                  </a:lnTo>
                  <a:lnTo>
                    <a:pt x="69138" y="84670"/>
                  </a:lnTo>
                  <a:lnTo>
                    <a:pt x="66916" y="89382"/>
                  </a:lnTo>
                  <a:lnTo>
                    <a:pt x="60591" y="94856"/>
                  </a:lnTo>
                  <a:lnTo>
                    <a:pt x="56794" y="96215"/>
                  </a:lnTo>
                  <a:lnTo>
                    <a:pt x="47917" y="96215"/>
                  </a:lnTo>
                  <a:lnTo>
                    <a:pt x="44640" y="94856"/>
                  </a:lnTo>
                  <a:lnTo>
                    <a:pt x="40386" y="89382"/>
                  </a:lnTo>
                  <a:lnTo>
                    <a:pt x="39966" y="84670"/>
                  </a:lnTo>
                  <a:lnTo>
                    <a:pt x="48844" y="37985"/>
                  </a:lnTo>
                  <a:lnTo>
                    <a:pt x="51054" y="33312"/>
                  </a:lnTo>
                  <a:lnTo>
                    <a:pt x="57353" y="28028"/>
                  </a:lnTo>
                  <a:lnTo>
                    <a:pt x="61137" y="26695"/>
                  </a:lnTo>
                  <a:lnTo>
                    <a:pt x="70015" y="26695"/>
                  </a:lnTo>
                  <a:lnTo>
                    <a:pt x="73304" y="28028"/>
                  </a:lnTo>
                  <a:lnTo>
                    <a:pt x="77584" y="33312"/>
                  </a:lnTo>
                  <a:lnTo>
                    <a:pt x="78016" y="37985"/>
                  </a:lnTo>
                  <a:lnTo>
                    <a:pt x="78016" y="584"/>
                  </a:lnTo>
                  <a:lnTo>
                    <a:pt x="36639" y="12026"/>
                  </a:lnTo>
                  <a:lnTo>
                    <a:pt x="19075" y="46520"/>
                  </a:lnTo>
                  <a:lnTo>
                    <a:pt x="11277" y="90043"/>
                  </a:lnTo>
                  <a:lnTo>
                    <a:pt x="11125" y="98526"/>
                  </a:lnTo>
                  <a:lnTo>
                    <a:pt x="12192" y="105778"/>
                  </a:lnTo>
                  <a:lnTo>
                    <a:pt x="14452" y="111810"/>
                  </a:lnTo>
                  <a:lnTo>
                    <a:pt x="18288" y="119037"/>
                  </a:lnTo>
                  <a:lnTo>
                    <a:pt x="25400" y="122643"/>
                  </a:lnTo>
                  <a:lnTo>
                    <a:pt x="35814" y="122643"/>
                  </a:lnTo>
                  <a:lnTo>
                    <a:pt x="44640" y="121615"/>
                  </a:lnTo>
                  <a:lnTo>
                    <a:pt x="52451" y="118541"/>
                  </a:lnTo>
                  <a:lnTo>
                    <a:pt x="59245" y="113423"/>
                  </a:lnTo>
                  <a:lnTo>
                    <a:pt x="65024" y="106260"/>
                  </a:lnTo>
                  <a:lnTo>
                    <a:pt x="56908" y="148907"/>
                  </a:lnTo>
                  <a:lnTo>
                    <a:pt x="54406" y="154889"/>
                  </a:lnTo>
                  <a:lnTo>
                    <a:pt x="47739" y="161239"/>
                  </a:lnTo>
                  <a:lnTo>
                    <a:pt x="43599" y="162826"/>
                  </a:lnTo>
                  <a:lnTo>
                    <a:pt x="34213" y="162826"/>
                  </a:lnTo>
                  <a:lnTo>
                    <a:pt x="30937" y="161455"/>
                  </a:lnTo>
                  <a:lnTo>
                    <a:pt x="26695" y="155994"/>
                  </a:lnTo>
                  <a:lnTo>
                    <a:pt x="26263" y="151282"/>
                  </a:lnTo>
                  <a:lnTo>
                    <a:pt x="28803" y="137972"/>
                  </a:lnTo>
                  <a:lnTo>
                    <a:pt x="2184" y="137972"/>
                  </a:lnTo>
                  <a:lnTo>
                    <a:pt x="1282" y="142735"/>
                  </a:lnTo>
                  <a:lnTo>
                    <a:pt x="76" y="152209"/>
                  </a:lnTo>
                  <a:lnTo>
                    <a:pt x="0" y="155994"/>
                  </a:lnTo>
                  <a:lnTo>
                    <a:pt x="127" y="161239"/>
                  </a:lnTo>
                  <a:lnTo>
                    <a:pt x="34391" y="189255"/>
                  </a:lnTo>
                  <a:lnTo>
                    <a:pt x="44818" y="188480"/>
                  </a:lnTo>
                  <a:lnTo>
                    <a:pt x="79413" y="162826"/>
                  </a:lnTo>
                  <a:lnTo>
                    <a:pt x="93179" y="106260"/>
                  </a:lnTo>
                  <a:lnTo>
                    <a:pt x="95084" y="96215"/>
                  </a:lnTo>
                  <a:lnTo>
                    <a:pt x="104546" y="46520"/>
                  </a:lnTo>
                  <a:lnTo>
                    <a:pt x="105867" y="35941"/>
                  </a:lnTo>
                  <a:close/>
                </a:path>
                <a:path w="313689" h="189865">
                  <a:moveTo>
                    <a:pt x="313677" y="92621"/>
                  </a:moveTo>
                  <a:lnTo>
                    <a:pt x="311670" y="89128"/>
                  </a:lnTo>
                  <a:lnTo>
                    <a:pt x="276961" y="89128"/>
                  </a:lnTo>
                  <a:lnTo>
                    <a:pt x="242252" y="89128"/>
                  </a:lnTo>
                  <a:lnTo>
                    <a:pt x="240245" y="92621"/>
                  </a:lnTo>
                  <a:lnTo>
                    <a:pt x="274878" y="158572"/>
                  </a:lnTo>
                  <a:lnTo>
                    <a:pt x="279044" y="158572"/>
                  </a:lnTo>
                  <a:lnTo>
                    <a:pt x="313677" y="92621"/>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77" name="object 159">
            <a:extLst>
              <a:ext uri="{FF2B5EF4-FFF2-40B4-BE49-F238E27FC236}">
                <a16:creationId xmlns:a16="http://schemas.microsoft.com/office/drawing/2014/main" id="{0EEA23F0-E4FF-4866-B145-2AAE70EC624B}"/>
              </a:ext>
            </a:extLst>
          </p:cNvPr>
          <p:cNvPicPr/>
          <p:nvPr/>
        </p:nvPicPr>
        <p:blipFill>
          <a:blip r:embed="rId9" cstate="print"/>
          <a:stretch>
            <a:fillRect/>
          </a:stretch>
        </p:blipFill>
        <p:spPr>
          <a:xfrm>
            <a:off x="10401313" y="3889915"/>
            <a:ext cx="72669" cy="107784"/>
          </a:xfrm>
          <a:prstGeom prst="rect">
            <a:avLst/>
          </a:prstGeom>
        </p:spPr>
      </p:pic>
      <p:grpSp>
        <p:nvGrpSpPr>
          <p:cNvPr id="178" name="object 160">
            <a:extLst>
              <a:ext uri="{FF2B5EF4-FFF2-40B4-BE49-F238E27FC236}">
                <a16:creationId xmlns:a16="http://schemas.microsoft.com/office/drawing/2014/main" id="{767E1425-E1D3-45B6-BBD5-422E4B2A19AD}"/>
              </a:ext>
            </a:extLst>
          </p:cNvPr>
          <p:cNvGrpSpPr/>
          <p:nvPr/>
        </p:nvGrpSpPr>
        <p:grpSpPr>
          <a:xfrm>
            <a:off x="10071936" y="3630441"/>
            <a:ext cx="550545" cy="547370"/>
            <a:chOff x="5626958" y="6985521"/>
            <a:chExt cx="550545" cy="547370"/>
          </a:xfrm>
        </p:grpSpPr>
        <p:sp>
          <p:nvSpPr>
            <p:cNvPr id="179" name="object 161">
              <a:extLst>
                <a:ext uri="{FF2B5EF4-FFF2-40B4-BE49-F238E27FC236}">
                  <a16:creationId xmlns:a16="http://schemas.microsoft.com/office/drawing/2014/main" id="{EF2C09E8-9322-45EA-8D08-EF3B8CEC934D}"/>
                </a:ext>
              </a:extLst>
            </p:cNvPr>
            <p:cNvSpPr/>
            <p:nvPr/>
          </p:nvSpPr>
          <p:spPr>
            <a:xfrm>
              <a:off x="5626958" y="6985521"/>
              <a:ext cx="530225" cy="547370"/>
            </a:xfrm>
            <a:custGeom>
              <a:avLst/>
              <a:gdLst/>
              <a:ahLst/>
              <a:cxnLst/>
              <a:rect l="l" t="t" r="r" b="b"/>
              <a:pathLst>
                <a:path w="530225" h="547370">
                  <a:moveTo>
                    <a:pt x="264909" y="0"/>
                  </a:moveTo>
                  <a:lnTo>
                    <a:pt x="217352" y="4417"/>
                  </a:lnTo>
                  <a:lnTo>
                    <a:pt x="172566" y="17149"/>
                  </a:lnTo>
                  <a:lnTo>
                    <a:pt x="131306" y="37417"/>
                  </a:lnTo>
                  <a:lnTo>
                    <a:pt x="94326" y="64443"/>
                  </a:lnTo>
                  <a:lnTo>
                    <a:pt x="62379" y="97446"/>
                  </a:lnTo>
                  <a:lnTo>
                    <a:pt x="36218" y="135649"/>
                  </a:lnTo>
                  <a:lnTo>
                    <a:pt x="16599" y="178271"/>
                  </a:lnTo>
                  <a:lnTo>
                    <a:pt x="4275" y="224534"/>
                  </a:lnTo>
                  <a:lnTo>
                    <a:pt x="0" y="273659"/>
                  </a:lnTo>
                  <a:lnTo>
                    <a:pt x="4275" y="322788"/>
                  </a:lnTo>
                  <a:lnTo>
                    <a:pt x="16599" y="369054"/>
                  </a:lnTo>
                  <a:lnTo>
                    <a:pt x="36218" y="411678"/>
                  </a:lnTo>
                  <a:lnTo>
                    <a:pt x="62379" y="449882"/>
                  </a:lnTo>
                  <a:lnTo>
                    <a:pt x="94326" y="482887"/>
                  </a:lnTo>
                  <a:lnTo>
                    <a:pt x="131306" y="509913"/>
                  </a:lnTo>
                  <a:lnTo>
                    <a:pt x="172566" y="530182"/>
                  </a:lnTo>
                  <a:lnTo>
                    <a:pt x="217352" y="542914"/>
                  </a:lnTo>
                  <a:lnTo>
                    <a:pt x="264909" y="547331"/>
                  </a:lnTo>
                  <a:lnTo>
                    <a:pt x="299405" y="545007"/>
                  </a:lnTo>
                  <a:lnTo>
                    <a:pt x="365741" y="526784"/>
                  </a:lnTo>
                  <a:lnTo>
                    <a:pt x="401550" y="506698"/>
                  </a:lnTo>
                  <a:lnTo>
                    <a:pt x="404776" y="494391"/>
                  </a:lnTo>
                  <a:lnTo>
                    <a:pt x="402716" y="488010"/>
                  </a:lnTo>
                  <a:lnTo>
                    <a:pt x="353245" y="495449"/>
                  </a:lnTo>
                  <a:lnTo>
                    <a:pt x="324716" y="505369"/>
                  </a:lnTo>
                  <a:lnTo>
                    <a:pt x="295135" y="511401"/>
                  </a:lnTo>
                  <a:lnTo>
                    <a:pt x="264909" y="513435"/>
                  </a:lnTo>
                  <a:lnTo>
                    <a:pt x="218188" y="508555"/>
                  </a:lnTo>
                  <a:lnTo>
                    <a:pt x="174646" y="494563"/>
                  </a:lnTo>
                  <a:lnTo>
                    <a:pt x="135223" y="472431"/>
                  </a:lnTo>
                  <a:lnTo>
                    <a:pt x="100860" y="443129"/>
                  </a:lnTo>
                  <a:lnTo>
                    <a:pt x="72496" y="407630"/>
                  </a:lnTo>
                  <a:lnTo>
                    <a:pt x="51071" y="366904"/>
                  </a:lnTo>
                  <a:lnTo>
                    <a:pt x="37527" y="321923"/>
                  </a:lnTo>
                  <a:lnTo>
                    <a:pt x="32804" y="273659"/>
                  </a:lnTo>
                  <a:lnTo>
                    <a:pt x="37527" y="225399"/>
                  </a:lnTo>
                  <a:lnTo>
                    <a:pt x="51071" y="180421"/>
                  </a:lnTo>
                  <a:lnTo>
                    <a:pt x="72496" y="139698"/>
                  </a:lnTo>
                  <a:lnTo>
                    <a:pt x="100860" y="104200"/>
                  </a:lnTo>
                  <a:lnTo>
                    <a:pt x="135223" y="74899"/>
                  </a:lnTo>
                  <a:lnTo>
                    <a:pt x="174646" y="52767"/>
                  </a:lnTo>
                  <a:lnTo>
                    <a:pt x="218188" y="38776"/>
                  </a:lnTo>
                  <a:lnTo>
                    <a:pt x="264909" y="33896"/>
                  </a:lnTo>
                  <a:lnTo>
                    <a:pt x="311629" y="38776"/>
                  </a:lnTo>
                  <a:lnTo>
                    <a:pt x="355171" y="52767"/>
                  </a:lnTo>
                  <a:lnTo>
                    <a:pt x="394594" y="74899"/>
                  </a:lnTo>
                  <a:lnTo>
                    <a:pt x="428958" y="104200"/>
                  </a:lnTo>
                  <a:lnTo>
                    <a:pt x="457322" y="139698"/>
                  </a:lnTo>
                  <a:lnTo>
                    <a:pt x="478746" y="180421"/>
                  </a:lnTo>
                  <a:lnTo>
                    <a:pt x="492290" y="225399"/>
                  </a:lnTo>
                  <a:lnTo>
                    <a:pt x="497014" y="273659"/>
                  </a:lnTo>
                  <a:lnTo>
                    <a:pt x="497014" y="283019"/>
                  </a:lnTo>
                  <a:lnTo>
                    <a:pt x="504367" y="290614"/>
                  </a:lnTo>
                  <a:lnTo>
                    <a:pt x="522477" y="290614"/>
                  </a:lnTo>
                  <a:lnTo>
                    <a:pt x="529818" y="283019"/>
                  </a:lnTo>
                  <a:lnTo>
                    <a:pt x="529818" y="273659"/>
                  </a:lnTo>
                  <a:lnTo>
                    <a:pt x="525542" y="224534"/>
                  </a:lnTo>
                  <a:lnTo>
                    <a:pt x="513218" y="178271"/>
                  </a:lnTo>
                  <a:lnTo>
                    <a:pt x="493599" y="135649"/>
                  </a:lnTo>
                  <a:lnTo>
                    <a:pt x="467439" y="97446"/>
                  </a:lnTo>
                  <a:lnTo>
                    <a:pt x="435492" y="64443"/>
                  </a:lnTo>
                  <a:lnTo>
                    <a:pt x="398511" y="37417"/>
                  </a:lnTo>
                  <a:lnTo>
                    <a:pt x="357251" y="17149"/>
                  </a:lnTo>
                  <a:lnTo>
                    <a:pt x="312466" y="4417"/>
                  </a:lnTo>
                  <a:lnTo>
                    <a:pt x="264909" y="0"/>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0" name="object 162">
              <a:extLst>
                <a:ext uri="{FF2B5EF4-FFF2-40B4-BE49-F238E27FC236}">
                  <a16:creationId xmlns:a16="http://schemas.microsoft.com/office/drawing/2014/main" id="{127122ED-85AA-4B93-906C-A18693D7CCB1}"/>
                </a:ext>
              </a:extLst>
            </p:cNvPr>
            <p:cNvSpPr/>
            <p:nvPr/>
          </p:nvSpPr>
          <p:spPr>
            <a:xfrm>
              <a:off x="5690565" y="7051242"/>
              <a:ext cx="403225" cy="415925"/>
            </a:xfrm>
            <a:custGeom>
              <a:avLst/>
              <a:gdLst/>
              <a:ahLst/>
              <a:cxnLst/>
              <a:rect l="l" t="t" r="r" b="b"/>
              <a:pathLst>
                <a:path w="403225" h="415925">
                  <a:moveTo>
                    <a:pt x="34721" y="205613"/>
                  </a:moveTo>
                  <a:lnTo>
                    <a:pt x="32880" y="203720"/>
                  </a:lnTo>
                  <a:lnTo>
                    <a:pt x="1828" y="203720"/>
                  </a:lnTo>
                  <a:lnTo>
                    <a:pt x="0" y="205613"/>
                  </a:lnTo>
                  <a:lnTo>
                    <a:pt x="0" y="210299"/>
                  </a:lnTo>
                  <a:lnTo>
                    <a:pt x="1828" y="212191"/>
                  </a:lnTo>
                  <a:lnTo>
                    <a:pt x="30619" y="212191"/>
                  </a:lnTo>
                  <a:lnTo>
                    <a:pt x="32880" y="212191"/>
                  </a:lnTo>
                  <a:lnTo>
                    <a:pt x="34721" y="210299"/>
                  </a:lnTo>
                  <a:lnTo>
                    <a:pt x="34721" y="205613"/>
                  </a:lnTo>
                  <a:close/>
                </a:path>
                <a:path w="403225" h="415925">
                  <a:moveTo>
                    <a:pt x="40982" y="254749"/>
                  </a:moveTo>
                  <a:lnTo>
                    <a:pt x="39801" y="250228"/>
                  </a:lnTo>
                  <a:lnTo>
                    <a:pt x="37553" y="248881"/>
                  </a:lnTo>
                  <a:lnTo>
                    <a:pt x="7556" y="257187"/>
                  </a:lnTo>
                  <a:lnTo>
                    <a:pt x="6261" y="259511"/>
                  </a:lnTo>
                  <a:lnTo>
                    <a:pt x="7340" y="263664"/>
                  </a:lnTo>
                  <a:lnTo>
                    <a:pt x="8991" y="264909"/>
                  </a:lnTo>
                  <a:lnTo>
                    <a:pt x="10807" y="264909"/>
                  </a:lnTo>
                  <a:lnTo>
                    <a:pt x="11518" y="264858"/>
                  </a:lnTo>
                  <a:lnTo>
                    <a:pt x="39674" y="257073"/>
                  </a:lnTo>
                  <a:lnTo>
                    <a:pt x="40982" y="254749"/>
                  </a:lnTo>
                  <a:close/>
                </a:path>
                <a:path w="403225" h="415925">
                  <a:moveTo>
                    <a:pt x="40982" y="161150"/>
                  </a:moveTo>
                  <a:lnTo>
                    <a:pt x="39687" y="158826"/>
                  </a:lnTo>
                  <a:lnTo>
                    <a:pt x="9690" y="150520"/>
                  </a:lnTo>
                  <a:lnTo>
                    <a:pt x="7442" y="151866"/>
                  </a:lnTo>
                  <a:lnTo>
                    <a:pt x="6261" y="156387"/>
                  </a:lnTo>
                  <a:lnTo>
                    <a:pt x="7569" y="158711"/>
                  </a:lnTo>
                  <a:lnTo>
                    <a:pt x="35725" y="166497"/>
                  </a:lnTo>
                  <a:lnTo>
                    <a:pt x="36436" y="166547"/>
                  </a:lnTo>
                  <a:lnTo>
                    <a:pt x="38252" y="166547"/>
                  </a:lnTo>
                  <a:lnTo>
                    <a:pt x="39903" y="165303"/>
                  </a:lnTo>
                  <a:lnTo>
                    <a:pt x="40982" y="161150"/>
                  </a:lnTo>
                  <a:close/>
                </a:path>
                <a:path w="403225" h="415925">
                  <a:moveTo>
                    <a:pt x="58166" y="296011"/>
                  </a:moveTo>
                  <a:lnTo>
                    <a:pt x="55905" y="291960"/>
                  </a:lnTo>
                  <a:lnTo>
                    <a:pt x="53390" y="291261"/>
                  </a:lnTo>
                  <a:lnTo>
                    <a:pt x="26504" y="307314"/>
                  </a:lnTo>
                  <a:lnTo>
                    <a:pt x="25831" y="309905"/>
                  </a:lnTo>
                  <a:lnTo>
                    <a:pt x="27724" y="313283"/>
                  </a:lnTo>
                  <a:lnTo>
                    <a:pt x="29095" y="314045"/>
                  </a:lnTo>
                  <a:lnTo>
                    <a:pt x="30518" y="314045"/>
                  </a:lnTo>
                  <a:lnTo>
                    <a:pt x="31216" y="314045"/>
                  </a:lnTo>
                  <a:lnTo>
                    <a:pt x="31915" y="313867"/>
                  </a:lnTo>
                  <a:lnTo>
                    <a:pt x="57492" y="298602"/>
                  </a:lnTo>
                  <a:lnTo>
                    <a:pt x="58166" y="296011"/>
                  </a:lnTo>
                  <a:close/>
                </a:path>
                <a:path w="403225" h="415925">
                  <a:moveTo>
                    <a:pt x="58166" y="119888"/>
                  </a:moveTo>
                  <a:lnTo>
                    <a:pt x="57492" y="117297"/>
                  </a:lnTo>
                  <a:lnTo>
                    <a:pt x="30607" y="101244"/>
                  </a:lnTo>
                  <a:lnTo>
                    <a:pt x="28092" y="101942"/>
                  </a:lnTo>
                  <a:lnTo>
                    <a:pt x="25831" y="105994"/>
                  </a:lnTo>
                  <a:lnTo>
                    <a:pt x="26504" y="108585"/>
                  </a:lnTo>
                  <a:lnTo>
                    <a:pt x="52082" y="123850"/>
                  </a:lnTo>
                  <a:lnTo>
                    <a:pt x="52781" y="124028"/>
                  </a:lnTo>
                  <a:lnTo>
                    <a:pt x="53479" y="124028"/>
                  </a:lnTo>
                  <a:lnTo>
                    <a:pt x="54902" y="124028"/>
                  </a:lnTo>
                  <a:lnTo>
                    <a:pt x="56273" y="123266"/>
                  </a:lnTo>
                  <a:lnTo>
                    <a:pt x="58166" y="119888"/>
                  </a:lnTo>
                  <a:close/>
                </a:path>
                <a:path w="403225" h="415925">
                  <a:moveTo>
                    <a:pt x="85102" y="331279"/>
                  </a:moveTo>
                  <a:lnTo>
                    <a:pt x="81902" y="327977"/>
                  </a:lnTo>
                  <a:lnTo>
                    <a:pt x="79311" y="327977"/>
                  </a:lnTo>
                  <a:lnTo>
                    <a:pt x="57353" y="350659"/>
                  </a:lnTo>
                  <a:lnTo>
                    <a:pt x="57353" y="353339"/>
                  </a:lnTo>
                  <a:lnTo>
                    <a:pt x="59753" y="355815"/>
                  </a:lnTo>
                  <a:lnTo>
                    <a:pt x="60794" y="356235"/>
                  </a:lnTo>
                  <a:lnTo>
                    <a:pt x="61849" y="356235"/>
                  </a:lnTo>
                  <a:lnTo>
                    <a:pt x="62903" y="356235"/>
                  </a:lnTo>
                  <a:lnTo>
                    <a:pt x="63944" y="355815"/>
                  </a:lnTo>
                  <a:lnTo>
                    <a:pt x="85102" y="333959"/>
                  </a:lnTo>
                  <a:lnTo>
                    <a:pt x="85102" y="331279"/>
                  </a:lnTo>
                  <a:close/>
                </a:path>
                <a:path w="403225" h="415925">
                  <a:moveTo>
                    <a:pt x="85102" y="81940"/>
                  </a:moveTo>
                  <a:lnTo>
                    <a:pt x="63144" y="59258"/>
                  </a:lnTo>
                  <a:lnTo>
                    <a:pt x="60553" y="59258"/>
                  </a:lnTo>
                  <a:lnTo>
                    <a:pt x="57353" y="62560"/>
                  </a:lnTo>
                  <a:lnTo>
                    <a:pt x="57353" y="65239"/>
                  </a:lnTo>
                  <a:lnTo>
                    <a:pt x="78511" y="87096"/>
                  </a:lnTo>
                  <a:lnTo>
                    <a:pt x="79552" y="87515"/>
                  </a:lnTo>
                  <a:lnTo>
                    <a:pt x="80606" y="87515"/>
                  </a:lnTo>
                  <a:lnTo>
                    <a:pt x="81661" y="87515"/>
                  </a:lnTo>
                  <a:lnTo>
                    <a:pt x="82702" y="87096"/>
                  </a:lnTo>
                  <a:lnTo>
                    <a:pt x="85102" y="84620"/>
                  </a:lnTo>
                  <a:lnTo>
                    <a:pt x="85102" y="81940"/>
                  </a:lnTo>
                  <a:close/>
                </a:path>
                <a:path w="403225" h="415925">
                  <a:moveTo>
                    <a:pt x="120637" y="360730"/>
                  </a:moveTo>
                  <a:lnTo>
                    <a:pt x="119964" y="358140"/>
                  </a:lnTo>
                  <a:lnTo>
                    <a:pt x="116052" y="355803"/>
                  </a:lnTo>
                  <a:lnTo>
                    <a:pt x="113538" y="356501"/>
                  </a:lnTo>
                  <a:lnTo>
                    <a:pt x="98005" y="384276"/>
                  </a:lnTo>
                  <a:lnTo>
                    <a:pt x="98679" y="386867"/>
                  </a:lnTo>
                  <a:lnTo>
                    <a:pt x="101295" y="388429"/>
                  </a:lnTo>
                  <a:lnTo>
                    <a:pt x="101993" y="388607"/>
                  </a:lnTo>
                  <a:lnTo>
                    <a:pt x="102692" y="388607"/>
                  </a:lnTo>
                  <a:lnTo>
                    <a:pt x="104114" y="388607"/>
                  </a:lnTo>
                  <a:lnTo>
                    <a:pt x="105486" y="387845"/>
                  </a:lnTo>
                  <a:lnTo>
                    <a:pt x="120637" y="360730"/>
                  </a:lnTo>
                  <a:close/>
                </a:path>
                <a:path w="403225" h="415925">
                  <a:moveTo>
                    <a:pt x="120650" y="55168"/>
                  </a:moveTo>
                  <a:lnTo>
                    <a:pt x="105117" y="27381"/>
                  </a:lnTo>
                  <a:lnTo>
                    <a:pt x="102603" y="26695"/>
                  </a:lnTo>
                  <a:lnTo>
                    <a:pt x="98691" y="29032"/>
                  </a:lnTo>
                  <a:lnTo>
                    <a:pt x="98018" y="31623"/>
                  </a:lnTo>
                  <a:lnTo>
                    <a:pt x="113169" y="58737"/>
                  </a:lnTo>
                  <a:lnTo>
                    <a:pt x="114541" y="59499"/>
                  </a:lnTo>
                  <a:lnTo>
                    <a:pt x="115963" y="59499"/>
                  </a:lnTo>
                  <a:lnTo>
                    <a:pt x="116662" y="59499"/>
                  </a:lnTo>
                  <a:lnTo>
                    <a:pt x="117360" y="59321"/>
                  </a:lnTo>
                  <a:lnTo>
                    <a:pt x="119976" y="57759"/>
                  </a:lnTo>
                  <a:lnTo>
                    <a:pt x="120650" y="55168"/>
                  </a:lnTo>
                  <a:close/>
                </a:path>
                <a:path w="403225" h="415925">
                  <a:moveTo>
                    <a:pt x="161671" y="377088"/>
                  </a:moveTo>
                  <a:lnTo>
                    <a:pt x="160375" y="374764"/>
                  </a:lnTo>
                  <a:lnTo>
                    <a:pt x="156006" y="373557"/>
                  </a:lnTo>
                  <a:lnTo>
                    <a:pt x="153758" y="374891"/>
                  </a:lnTo>
                  <a:lnTo>
                    <a:pt x="145719" y="405879"/>
                  </a:lnTo>
                  <a:lnTo>
                    <a:pt x="147015" y="408203"/>
                  </a:lnTo>
                  <a:lnTo>
                    <a:pt x="149555" y="408901"/>
                  </a:lnTo>
                  <a:lnTo>
                    <a:pt x="150266" y="408952"/>
                  </a:lnTo>
                  <a:lnTo>
                    <a:pt x="152082" y="408952"/>
                  </a:lnTo>
                  <a:lnTo>
                    <a:pt x="153733" y="407708"/>
                  </a:lnTo>
                  <a:lnTo>
                    <a:pt x="161671" y="377088"/>
                  </a:lnTo>
                  <a:close/>
                </a:path>
                <a:path w="403225" h="415925">
                  <a:moveTo>
                    <a:pt x="161671" y="38811"/>
                  </a:moveTo>
                  <a:lnTo>
                    <a:pt x="153631" y="7823"/>
                  </a:lnTo>
                  <a:lnTo>
                    <a:pt x="151384" y="6489"/>
                  </a:lnTo>
                  <a:lnTo>
                    <a:pt x="147015" y="7696"/>
                  </a:lnTo>
                  <a:lnTo>
                    <a:pt x="145719" y="10020"/>
                  </a:lnTo>
                  <a:lnTo>
                    <a:pt x="153657" y="40640"/>
                  </a:lnTo>
                  <a:lnTo>
                    <a:pt x="155308" y="41884"/>
                  </a:lnTo>
                  <a:lnTo>
                    <a:pt x="157124" y="41884"/>
                  </a:lnTo>
                  <a:lnTo>
                    <a:pt x="157835" y="41833"/>
                  </a:lnTo>
                  <a:lnTo>
                    <a:pt x="160375" y="41135"/>
                  </a:lnTo>
                  <a:lnTo>
                    <a:pt x="161671" y="38811"/>
                  </a:lnTo>
                  <a:close/>
                </a:path>
                <a:path w="403225" h="415925">
                  <a:moveTo>
                    <a:pt x="205397" y="381927"/>
                  </a:moveTo>
                  <a:lnTo>
                    <a:pt x="203555" y="380022"/>
                  </a:lnTo>
                  <a:lnTo>
                    <a:pt x="199034" y="380022"/>
                  </a:lnTo>
                  <a:lnTo>
                    <a:pt x="197192" y="381927"/>
                  </a:lnTo>
                  <a:lnTo>
                    <a:pt x="197192" y="414007"/>
                  </a:lnTo>
                  <a:lnTo>
                    <a:pt x="199034" y="415899"/>
                  </a:lnTo>
                  <a:lnTo>
                    <a:pt x="201295" y="415899"/>
                  </a:lnTo>
                  <a:lnTo>
                    <a:pt x="203555" y="415899"/>
                  </a:lnTo>
                  <a:lnTo>
                    <a:pt x="205397" y="414007"/>
                  </a:lnTo>
                  <a:lnTo>
                    <a:pt x="205397" y="381927"/>
                  </a:lnTo>
                  <a:close/>
                </a:path>
                <a:path w="403225" h="415925">
                  <a:moveTo>
                    <a:pt x="205397" y="1905"/>
                  </a:moveTo>
                  <a:lnTo>
                    <a:pt x="203555" y="0"/>
                  </a:lnTo>
                  <a:lnTo>
                    <a:pt x="199034" y="0"/>
                  </a:lnTo>
                  <a:lnTo>
                    <a:pt x="197192" y="1905"/>
                  </a:lnTo>
                  <a:lnTo>
                    <a:pt x="197192" y="33985"/>
                  </a:lnTo>
                  <a:lnTo>
                    <a:pt x="199034" y="35877"/>
                  </a:lnTo>
                  <a:lnTo>
                    <a:pt x="201295" y="35877"/>
                  </a:lnTo>
                  <a:lnTo>
                    <a:pt x="203555" y="35877"/>
                  </a:lnTo>
                  <a:lnTo>
                    <a:pt x="205397" y="33985"/>
                  </a:lnTo>
                  <a:lnTo>
                    <a:pt x="205397" y="1905"/>
                  </a:lnTo>
                  <a:close/>
                </a:path>
                <a:path w="403225" h="415925">
                  <a:moveTo>
                    <a:pt x="256882" y="405879"/>
                  </a:moveTo>
                  <a:lnTo>
                    <a:pt x="248856" y="374891"/>
                  </a:lnTo>
                  <a:lnTo>
                    <a:pt x="246595" y="373557"/>
                  </a:lnTo>
                  <a:lnTo>
                    <a:pt x="242227" y="374764"/>
                  </a:lnTo>
                  <a:lnTo>
                    <a:pt x="240931" y="377088"/>
                  </a:lnTo>
                  <a:lnTo>
                    <a:pt x="248869" y="407708"/>
                  </a:lnTo>
                  <a:lnTo>
                    <a:pt x="250520" y="408952"/>
                  </a:lnTo>
                  <a:lnTo>
                    <a:pt x="252336" y="408952"/>
                  </a:lnTo>
                  <a:lnTo>
                    <a:pt x="253047" y="408901"/>
                  </a:lnTo>
                  <a:lnTo>
                    <a:pt x="255587" y="408203"/>
                  </a:lnTo>
                  <a:lnTo>
                    <a:pt x="256882" y="405879"/>
                  </a:lnTo>
                  <a:close/>
                </a:path>
                <a:path w="403225" h="415925">
                  <a:moveTo>
                    <a:pt x="256882" y="10020"/>
                  </a:moveTo>
                  <a:lnTo>
                    <a:pt x="255587" y="7696"/>
                  </a:lnTo>
                  <a:lnTo>
                    <a:pt x="251218" y="6489"/>
                  </a:lnTo>
                  <a:lnTo>
                    <a:pt x="248970" y="7823"/>
                  </a:lnTo>
                  <a:lnTo>
                    <a:pt x="240931" y="38811"/>
                  </a:lnTo>
                  <a:lnTo>
                    <a:pt x="242227" y="41135"/>
                  </a:lnTo>
                  <a:lnTo>
                    <a:pt x="244767" y="41833"/>
                  </a:lnTo>
                  <a:lnTo>
                    <a:pt x="245478" y="41884"/>
                  </a:lnTo>
                  <a:lnTo>
                    <a:pt x="247294" y="41884"/>
                  </a:lnTo>
                  <a:lnTo>
                    <a:pt x="248945" y="40640"/>
                  </a:lnTo>
                  <a:lnTo>
                    <a:pt x="256882" y="10020"/>
                  </a:lnTo>
                  <a:close/>
                </a:path>
                <a:path w="403225" h="415925">
                  <a:moveTo>
                    <a:pt x="304571" y="31623"/>
                  </a:moveTo>
                  <a:lnTo>
                    <a:pt x="303898" y="29032"/>
                  </a:lnTo>
                  <a:lnTo>
                    <a:pt x="299986" y="26695"/>
                  </a:lnTo>
                  <a:lnTo>
                    <a:pt x="297472" y="27381"/>
                  </a:lnTo>
                  <a:lnTo>
                    <a:pt x="281940" y="55168"/>
                  </a:lnTo>
                  <a:lnTo>
                    <a:pt x="282613" y="57759"/>
                  </a:lnTo>
                  <a:lnTo>
                    <a:pt x="285229" y="59321"/>
                  </a:lnTo>
                  <a:lnTo>
                    <a:pt x="285927" y="59499"/>
                  </a:lnTo>
                  <a:lnTo>
                    <a:pt x="286626" y="59499"/>
                  </a:lnTo>
                  <a:lnTo>
                    <a:pt x="288048" y="59499"/>
                  </a:lnTo>
                  <a:lnTo>
                    <a:pt x="289420" y="58737"/>
                  </a:lnTo>
                  <a:lnTo>
                    <a:pt x="304571" y="31623"/>
                  </a:lnTo>
                  <a:close/>
                </a:path>
                <a:path w="403225" h="415925">
                  <a:moveTo>
                    <a:pt x="304584" y="384276"/>
                  </a:moveTo>
                  <a:lnTo>
                    <a:pt x="289052" y="356501"/>
                  </a:lnTo>
                  <a:lnTo>
                    <a:pt x="286537" y="355803"/>
                  </a:lnTo>
                  <a:lnTo>
                    <a:pt x="282625" y="358140"/>
                  </a:lnTo>
                  <a:lnTo>
                    <a:pt x="281952" y="360730"/>
                  </a:lnTo>
                  <a:lnTo>
                    <a:pt x="297103" y="387845"/>
                  </a:lnTo>
                  <a:lnTo>
                    <a:pt x="298475" y="388607"/>
                  </a:lnTo>
                  <a:lnTo>
                    <a:pt x="299897" y="388607"/>
                  </a:lnTo>
                  <a:lnTo>
                    <a:pt x="300596" y="388607"/>
                  </a:lnTo>
                  <a:lnTo>
                    <a:pt x="301294" y="388429"/>
                  </a:lnTo>
                  <a:lnTo>
                    <a:pt x="303911" y="386867"/>
                  </a:lnTo>
                  <a:lnTo>
                    <a:pt x="304584" y="384276"/>
                  </a:lnTo>
                  <a:close/>
                </a:path>
                <a:path w="403225" h="415925">
                  <a:moveTo>
                    <a:pt x="345236" y="350659"/>
                  </a:moveTo>
                  <a:lnTo>
                    <a:pt x="323278" y="327977"/>
                  </a:lnTo>
                  <a:lnTo>
                    <a:pt x="320687" y="327977"/>
                  </a:lnTo>
                  <a:lnTo>
                    <a:pt x="317487" y="331279"/>
                  </a:lnTo>
                  <a:lnTo>
                    <a:pt x="317487" y="333959"/>
                  </a:lnTo>
                  <a:lnTo>
                    <a:pt x="338645" y="355815"/>
                  </a:lnTo>
                  <a:lnTo>
                    <a:pt x="339686" y="356235"/>
                  </a:lnTo>
                  <a:lnTo>
                    <a:pt x="340741" y="356235"/>
                  </a:lnTo>
                  <a:lnTo>
                    <a:pt x="341795" y="356235"/>
                  </a:lnTo>
                  <a:lnTo>
                    <a:pt x="342836" y="355815"/>
                  </a:lnTo>
                  <a:lnTo>
                    <a:pt x="345236" y="353339"/>
                  </a:lnTo>
                  <a:lnTo>
                    <a:pt x="345236" y="350659"/>
                  </a:lnTo>
                  <a:close/>
                </a:path>
                <a:path w="403225" h="415925">
                  <a:moveTo>
                    <a:pt x="345236" y="62560"/>
                  </a:moveTo>
                  <a:lnTo>
                    <a:pt x="342036" y="59258"/>
                  </a:lnTo>
                  <a:lnTo>
                    <a:pt x="339445" y="59258"/>
                  </a:lnTo>
                  <a:lnTo>
                    <a:pt x="317487" y="81940"/>
                  </a:lnTo>
                  <a:lnTo>
                    <a:pt x="317487" y="84620"/>
                  </a:lnTo>
                  <a:lnTo>
                    <a:pt x="319887" y="87096"/>
                  </a:lnTo>
                  <a:lnTo>
                    <a:pt x="320929" y="87515"/>
                  </a:lnTo>
                  <a:lnTo>
                    <a:pt x="321983" y="87515"/>
                  </a:lnTo>
                  <a:lnTo>
                    <a:pt x="323037" y="87515"/>
                  </a:lnTo>
                  <a:lnTo>
                    <a:pt x="324078" y="87096"/>
                  </a:lnTo>
                  <a:lnTo>
                    <a:pt x="345236" y="65239"/>
                  </a:lnTo>
                  <a:lnTo>
                    <a:pt x="345236" y="62560"/>
                  </a:lnTo>
                  <a:close/>
                </a:path>
                <a:path w="403225" h="415925">
                  <a:moveTo>
                    <a:pt x="376758" y="309905"/>
                  </a:moveTo>
                  <a:lnTo>
                    <a:pt x="376085" y="307314"/>
                  </a:lnTo>
                  <a:lnTo>
                    <a:pt x="349199" y="291274"/>
                  </a:lnTo>
                  <a:lnTo>
                    <a:pt x="346684" y="291960"/>
                  </a:lnTo>
                  <a:lnTo>
                    <a:pt x="344424" y="296011"/>
                  </a:lnTo>
                  <a:lnTo>
                    <a:pt x="345097" y="298602"/>
                  </a:lnTo>
                  <a:lnTo>
                    <a:pt x="370674" y="313867"/>
                  </a:lnTo>
                  <a:lnTo>
                    <a:pt x="371373" y="314045"/>
                  </a:lnTo>
                  <a:lnTo>
                    <a:pt x="372071" y="314045"/>
                  </a:lnTo>
                  <a:lnTo>
                    <a:pt x="373494" y="314045"/>
                  </a:lnTo>
                  <a:lnTo>
                    <a:pt x="374865" y="313283"/>
                  </a:lnTo>
                  <a:lnTo>
                    <a:pt x="376758" y="309905"/>
                  </a:lnTo>
                  <a:close/>
                </a:path>
                <a:path w="403225" h="415925">
                  <a:moveTo>
                    <a:pt x="376758" y="105994"/>
                  </a:moveTo>
                  <a:lnTo>
                    <a:pt x="374497" y="101942"/>
                  </a:lnTo>
                  <a:lnTo>
                    <a:pt x="371983" y="101257"/>
                  </a:lnTo>
                  <a:lnTo>
                    <a:pt x="345097" y="117297"/>
                  </a:lnTo>
                  <a:lnTo>
                    <a:pt x="344424" y="119888"/>
                  </a:lnTo>
                  <a:lnTo>
                    <a:pt x="346316" y="123266"/>
                  </a:lnTo>
                  <a:lnTo>
                    <a:pt x="347700" y="124028"/>
                  </a:lnTo>
                  <a:lnTo>
                    <a:pt x="349110" y="124028"/>
                  </a:lnTo>
                  <a:lnTo>
                    <a:pt x="349808" y="124028"/>
                  </a:lnTo>
                  <a:lnTo>
                    <a:pt x="350507" y="123837"/>
                  </a:lnTo>
                  <a:lnTo>
                    <a:pt x="376085" y="108585"/>
                  </a:lnTo>
                  <a:lnTo>
                    <a:pt x="376758" y="105994"/>
                  </a:lnTo>
                  <a:close/>
                </a:path>
                <a:path w="403225" h="415925">
                  <a:moveTo>
                    <a:pt x="396328" y="259511"/>
                  </a:moveTo>
                  <a:lnTo>
                    <a:pt x="395033" y="257187"/>
                  </a:lnTo>
                  <a:lnTo>
                    <a:pt x="365048" y="248894"/>
                  </a:lnTo>
                  <a:lnTo>
                    <a:pt x="362788" y="250228"/>
                  </a:lnTo>
                  <a:lnTo>
                    <a:pt x="361607" y="254749"/>
                  </a:lnTo>
                  <a:lnTo>
                    <a:pt x="362915" y="257073"/>
                  </a:lnTo>
                  <a:lnTo>
                    <a:pt x="391071" y="264858"/>
                  </a:lnTo>
                  <a:lnTo>
                    <a:pt x="391782" y="264909"/>
                  </a:lnTo>
                  <a:lnTo>
                    <a:pt x="393598" y="264909"/>
                  </a:lnTo>
                  <a:lnTo>
                    <a:pt x="395249" y="263664"/>
                  </a:lnTo>
                  <a:lnTo>
                    <a:pt x="396328" y="259511"/>
                  </a:lnTo>
                  <a:close/>
                </a:path>
                <a:path w="403225" h="415925">
                  <a:moveTo>
                    <a:pt x="396328" y="156387"/>
                  </a:moveTo>
                  <a:lnTo>
                    <a:pt x="395147" y="151866"/>
                  </a:lnTo>
                  <a:lnTo>
                    <a:pt x="392899" y="150533"/>
                  </a:lnTo>
                  <a:lnTo>
                    <a:pt x="362902" y="158826"/>
                  </a:lnTo>
                  <a:lnTo>
                    <a:pt x="361607" y="161150"/>
                  </a:lnTo>
                  <a:lnTo>
                    <a:pt x="362686" y="165303"/>
                  </a:lnTo>
                  <a:lnTo>
                    <a:pt x="364337" y="166547"/>
                  </a:lnTo>
                  <a:lnTo>
                    <a:pt x="366153" y="166547"/>
                  </a:lnTo>
                  <a:lnTo>
                    <a:pt x="366864" y="166497"/>
                  </a:lnTo>
                  <a:lnTo>
                    <a:pt x="395020" y="158711"/>
                  </a:lnTo>
                  <a:lnTo>
                    <a:pt x="396328" y="156387"/>
                  </a:lnTo>
                  <a:close/>
                </a:path>
                <a:path w="403225" h="415925">
                  <a:moveTo>
                    <a:pt x="402602" y="205613"/>
                  </a:moveTo>
                  <a:lnTo>
                    <a:pt x="400761" y="203720"/>
                  </a:lnTo>
                  <a:lnTo>
                    <a:pt x="369709" y="203720"/>
                  </a:lnTo>
                  <a:lnTo>
                    <a:pt x="367880" y="205613"/>
                  </a:lnTo>
                  <a:lnTo>
                    <a:pt x="367880" y="210299"/>
                  </a:lnTo>
                  <a:lnTo>
                    <a:pt x="369709" y="212191"/>
                  </a:lnTo>
                  <a:lnTo>
                    <a:pt x="398500" y="212191"/>
                  </a:lnTo>
                  <a:lnTo>
                    <a:pt x="400761" y="212191"/>
                  </a:lnTo>
                  <a:lnTo>
                    <a:pt x="402602" y="210299"/>
                  </a:lnTo>
                  <a:lnTo>
                    <a:pt x="402602" y="205613"/>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1" name="object 163">
              <a:extLst>
                <a:ext uri="{FF2B5EF4-FFF2-40B4-BE49-F238E27FC236}">
                  <a16:creationId xmlns:a16="http://schemas.microsoft.com/office/drawing/2014/main" id="{9B56AA5F-763D-46B7-A44D-7482CBED1241}"/>
                </a:ext>
              </a:extLst>
            </p:cNvPr>
            <p:cNvSpPr/>
            <p:nvPr/>
          </p:nvSpPr>
          <p:spPr>
            <a:xfrm>
              <a:off x="5760631" y="7164882"/>
              <a:ext cx="416559" cy="189865"/>
            </a:xfrm>
            <a:custGeom>
              <a:avLst/>
              <a:gdLst/>
              <a:ahLst/>
              <a:cxnLst/>
              <a:rect l="l" t="t" r="r" b="b"/>
              <a:pathLst>
                <a:path w="416560" h="189865">
                  <a:moveTo>
                    <a:pt x="110769" y="254"/>
                  </a:moveTo>
                  <a:lnTo>
                    <a:pt x="21526" y="254"/>
                  </a:lnTo>
                  <a:lnTo>
                    <a:pt x="16205" y="27292"/>
                  </a:lnTo>
                  <a:lnTo>
                    <a:pt x="75438" y="27292"/>
                  </a:lnTo>
                  <a:lnTo>
                    <a:pt x="0" y="189534"/>
                  </a:lnTo>
                  <a:lnTo>
                    <a:pt x="29756" y="189534"/>
                  </a:lnTo>
                  <a:lnTo>
                    <a:pt x="105664" y="26212"/>
                  </a:lnTo>
                  <a:lnTo>
                    <a:pt x="110769" y="254"/>
                  </a:lnTo>
                  <a:close/>
                </a:path>
                <a:path w="416560" h="189865">
                  <a:moveTo>
                    <a:pt x="208648" y="35941"/>
                  </a:moveTo>
                  <a:lnTo>
                    <a:pt x="183057" y="749"/>
                  </a:lnTo>
                  <a:lnTo>
                    <a:pt x="180797" y="584"/>
                  </a:lnTo>
                  <a:lnTo>
                    <a:pt x="180797" y="37985"/>
                  </a:lnTo>
                  <a:lnTo>
                    <a:pt x="171919" y="84670"/>
                  </a:lnTo>
                  <a:lnTo>
                    <a:pt x="169697" y="89382"/>
                  </a:lnTo>
                  <a:lnTo>
                    <a:pt x="163372" y="94856"/>
                  </a:lnTo>
                  <a:lnTo>
                    <a:pt x="159575" y="96215"/>
                  </a:lnTo>
                  <a:lnTo>
                    <a:pt x="150698" y="96215"/>
                  </a:lnTo>
                  <a:lnTo>
                    <a:pt x="147421" y="94856"/>
                  </a:lnTo>
                  <a:lnTo>
                    <a:pt x="143167" y="89382"/>
                  </a:lnTo>
                  <a:lnTo>
                    <a:pt x="142748" y="84670"/>
                  </a:lnTo>
                  <a:lnTo>
                    <a:pt x="151625" y="37985"/>
                  </a:lnTo>
                  <a:lnTo>
                    <a:pt x="153835" y="33312"/>
                  </a:lnTo>
                  <a:lnTo>
                    <a:pt x="160134" y="28028"/>
                  </a:lnTo>
                  <a:lnTo>
                    <a:pt x="163918" y="26695"/>
                  </a:lnTo>
                  <a:lnTo>
                    <a:pt x="172796" y="26695"/>
                  </a:lnTo>
                  <a:lnTo>
                    <a:pt x="176085" y="28028"/>
                  </a:lnTo>
                  <a:lnTo>
                    <a:pt x="180365" y="33312"/>
                  </a:lnTo>
                  <a:lnTo>
                    <a:pt x="180797" y="37985"/>
                  </a:lnTo>
                  <a:lnTo>
                    <a:pt x="180797" y="584"/>
                  </a:lnTo>
                  <a:lnTo>
                    <a:pt x="139420" y="12026"/>
                  </a:lnTo>
                  <a:lnTo>
                    <a:pt x="121856" y="46520"/>
                  </a:lnTo>
                  <a:lnTo>
                    <a:pt x="114058" y="90043"/>
                  </a:lnTo>
                  <a:lnTo>
                    <a:pt x="113906" y="98526"/>
                  </a:lnTo>
                  <a:lnTo>
                    <a:pt x="114973" y="105778"/>
                  </a:lnTo>
                  <a:lnTo>
                    <a:pt x="117233" y="111810"/>
                  </a:lnTo>
                  <a:lnTo>
                    <a:pt x="121069" y="119037"/>
                  </a:lnTo>
                  <a:lnTo>
                    <a:pt x="128181" y="122643"/>
                  </a:lnTo>
                  <a:lnTo>
                    <a:pt x="138595" y="122643"/>
                  </a:lnTo>
                  <a:lnTo>
                    <a:pt x="147421" y="121615"/>
                  </a:lnTo>
                  <a:lnTo>
                    <a:pt x="155232" y="118541"/>
                  </a:lnTo>
                  <a:lnTo>
                    <a:pt x="162026" y="113423"/>
                  </a:lnTo>
                  <a:lnTo>
                    <a:pt x="167805" y="106260"/>
                  </a:lnTo>
                  <a:lnTo>
                    <a:pt x="159689" y="148907"/>
                  </a:lnTo>
                  <a:lnTo>
                    <a:pt x="157187" y="154889"/>
                  </a:lnTo>
                  <a:lnTo>
                    <a:pt x="150520" y="161239"/>
                  </a:lnTo>
                  <a:lnTo>
                    <a:pt x="146380" y="162826"/>
                  </a:lnTo>
                  <a:lnTo>
                    <a:pt x="136994" y="162826"/>
                  </a:lnTo>
                  <a:lnTo>
                    <a:pt x="133718" y="161455"/>
                  </a:lnTo>
                  <a:lnTo>
                    <a:pt x="129476" y="155994"/>
                  </a:lnTo>
                  <a:lnTo>
                    <a:pt x="129044" y="151282"/>
                  </a:lnTo>
                  <a:lnTo>
                    <a:pt x="131584" y="137972"/>
                  </a:lnTo>
                  <a:lnTo>
                    <a:pt x="104965" y="137972"/>
                  </a:lnTo>
                  <a:lnTo>
                    <a:pt x="104063" y="142735"/>
                  </a:lnTo>
                  <a:lnTo>
                    <a:pt x="102857" y="152209"/>
                  </a:lnTo>
                  <a:lnTo>
                    <a:pt x="102781" y="155994"/>
                  </a:lnTo>
                  <a:lnTo>
                    <a:pt x="102908" y="161239"/>
                  </a:lnTo>
                  <a:lnTo>
                    <a:pt x="137172" y="189255"/>
                  </a:lnTo>
                  <a:lnTo>
                    <a:pt x="147599" y="188480"/>
                  </a:lnTo>
                  <a:lnTo>
                    <a:pt x="182194" y="162826"/>
                  </a:lnTo>
                  <a:lnTo>
                    <a:pt x="195961" y="106260"/>
                  </a:lnTo>
                  <a:lnTo>
                    <a:pt x="197866" y="96215"/>
                  </a:lnTo>
                  <a:lnTo>
                    <a:pt x="207327" y="46520"/>
                  </a:lnTo>
                  <a:lnTo>
                    <a:pt x="208648" y="35941"/>
                  </a:lnTo>
                  <a:close/>
                </a:path>
                <a:path w="416560" h="189865">
                  <a:moveTo>
                    <a:pt x="416458" y="92621"/>
                  </a:moveTo>
                  <a:lnTo>
                    <a:pt x="414451" y="89128"/>
                  </a:lnTo>
                  <a:lnTo>
                    <a:pt x="379742" y="89128"/>
                  </a:lnTo>
                  <a:lnTo>
                    <a:pt x="345033" y="89128"/>
                  </a:lnTo>
                  <a:lnTo>
                    <a:pt x="343027" y="92621"/>
                  </a:lnTo>
                  <a:lnTo>
                    <a:pt x="377659" y="158572"/>
                  </a:lnTo>
                  <a:lnTo>
                    <a:pt x="381825" y="158572"/>
                  </a:lnTo>
                  <a:lnTo>
                    <a:pt x="416458" y="92621"/>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2" name="object 164">
            <a:extLst>
              <a:ext uri="{FF2B5EF4-FFF2-40B4-BE49-F238E27FC236}">
                <a16:creationId xmlns:a16="http://schemas.microsoft.com/office/drawing/2014/main" id="{11CD9EE1-63B7-4552-8701-D694B99460A4}"/>
              </a:ext>
            </a:extLst>
          </p:cNvPr>
          <p:cNvGrpSpPr/>
          <p:nvPr/>
        </p:nvGrpSpPr>
        <p:grpSpPr>
          <a:xfrm>
            <a:off x="7975438" y="4868937"/>
            <a:ext cx="551180" cy="483234"/>
            <a:chOff x="3530460" y="8224017"/>
            <a:chExt cx="551180" cy="483234"/>
          </a:xfrm>
        </p:grpSpPr>
        <p:sp>
          <p:nvSpPr>
            <p:cNvPr id="183" name="object 165">
              <a:extLst>
                <a:ext uri="{FF2B5EF4-FFF2-40B4-BE49-F238E27FC236}">
                  <a16:creationId xmlns:a16="http://schemas.microsoft.com/office/drawing/2014/main" id="{ACE25FDE-F9F7-4F3F-9BC7-C489B58D0845}"/>
                </a:ext>
              </a:extLst>
            </p:cNvPr>
            <p:cNvSpPr/>
            <p:nvPr/>
          </p:nvSpPr>
          <p:spPr>
            <a:xfrm>
              <a:off x="3745546" y="8224017"/>
              <a:ext cx="335915" cy="337185"/>
            </a:xfrm>
            <a:custGeom>
              <a:avLst/>
              <a:gdLst/>
              <a:ahLst/>
              <a:cxnLst/>
              <a:rect l="l" t="t" r="r" b="b"/>
              <a:pathLst>
                <a:path w="335914" h="337184">
                  <a:moveTo>
                    <a:pt x="167754" y="0"/>
                  </a:moveTo>
                  <a:lnTo>
                    <a:pt x="123207" y="6022"/>
                  </a:lnTo>
                  <a:lnTo>
                    <a:pt x="83148" y="23011"/>
                  </a:lnTo>
                  <a:lnTo>
                    <a:pt x="49187" y="49352"/>
                  </a:lnTo>
                  <a:lnTo>
                    <a:pt x="22934" y="83426"/>
                  </a:lnTo>
                  <a:lnTo>
                    <a:pt x="6002" y="123619"/>
                  </a:lnTo>
                  <a:lnTo>
                    <a:pt x="0" y="168313"/>
                  </a:lnTo>
                  <a:lnTo>
                    <a:pt x="6002" y="213006"/>
                  </a:lnTo>
                  <a:lnTo>
                    <a:pt x="22934" y="253199"/>
                  </a:lnTo>
                  <a:lnTo>
                    <a:pt x="49187" y="287273"/>
                  </a:lnTo>
                  <a:lnTo>
                    <a:pt x="83148" y="313614"/>
                  </a:lnTo>
                  <a:lnTo>
                    <a:pt x="123207" y="330603"/>
                  </a:lnTo>
                  <a:lnTo>
                    <a:pt x="167754" y="336626"/>
                  </a:lnTo>
                  <a:lnTo>
                    <a:pt x="212300" y="330603"/>
                  </a:lnTo>
                  <a:lnTo>
                    <a:pt x="252360" y="313614"/>
                  </a:lnTo>
                  <a:lnTo>
                    <a:pt x="253687" y="312585"/>
                  </a:lnTo>
                  <a:lnTo>
                    <a:pt x="167754" y="312585"/>
                  </a:lnTo>
                  <a:lnTo>
                    <a:pt x="122354" y="305217"/>
                  </a:lnTo>
                  <a:lnTo>
                    <a:pt x="82888" y="284712"/>
                  </a:lnTo>
                  <a:lnTo>
                    <a:pt x="51744" y="253463"/>
                  </a:lnTo>
                  <a:lnTo>
                    <a:pt x="31307" y="213865"/>
                  </a:lnTo>
                  <a:lnTo>
                    <a:pt x="23964" y="168313"/>
                  </a:lnTo>
                  <a:lnTo>
                    <a:pt x="31307" y="122760"/>
                  </a:lnTo>
                  <a:lnTo>
                    <a:pt x="51744" y="83162"/>
                  </a:lnTo>
                  <a:lnTo>
                    <a:pt x="82888" y="51913"/>
                  </a:lnTo>
                  <a:lnTo>
                    <a:pt x="122354" y="31408"/>
                  </a:lnTo>
                  <a:lnTo>
                    <a:pt x="167754" y="24041"/>
                  </a:lnTo>
                  <a:lnTo>
                    <a:pt x="253687" y="24041"/>
                  </a:lnTo>
                  <a:lnTo>
                    <a:pt x="252360" y="23011"/>
                  </a:lnTo>
                  <a:lnTo>
                    <a:pt x="212300" y="6022"/>
                  </a:lnTo>
                  <a:lnTo>
                    <a:pt x="167754" y="0"/>
                  </a:lnTo>
                  <a:close/>
                </a:path>
                <a:path w="335914" h="337184">
                  <a:moveTo>
                    <a:pt x="253687" y="24041"/>
                  </a:moveTo>
                  <a:lnTo>
                    <a:pt x="167754" y="24041"/>
                  </a:lnTo>
                  <a:lnTo>
                    <a:pt x="213154" y="31408"/>
                  </a:lnTo>
                  <a:lnTo>
                    <a:pt x="252619" y="51913"/>
                  </a:lnTo>
                  <a:lnTo>
                    <a:pt x="283764" y="83162"/>
                  </a:lnTo>
                  <a:lnTo>
                    <a:pt x="304201" y="122760"/>
                  </a:lnTo>
                  <a:lnTo>
                    <a:pt x="311543" y="168313"/>
                  </a:lnTo>
                  <a:lnTo>
                    <a:pt x="304201" y="213865"/>
                  </a:lnTo>
                  <a:lnTo>
                    <a:pt x="283764" y="253463"/>
                  </a:lnTo>
                  <a:lnTo>
                    <a:pt x="252619" y="284712"/>
                  </a:lnTo>
                  <a:lnTo>
                    <a:pt x="213154" y="305217"/>
                  </a:lnTo>
                  <a:lnTo>
                    <a:pt x="167754" y="312585"/>
                  </a:lnTo>
                  <a:lnTo>
                    <a:pt x="253687" y="312585"/>
                  </a:lnTo>
                  <a:lnTo>
                    <a:pt x="286321" y="287273"/>
                  </a:lnTo>
                  <a:lnTo>
                    <a:pt x="312573" y="253199"/>
                  </a:lnTo>
                  <a:lnTo>
                    <a:pt x="329506" y="213006"/>
                  </a:lnTo>
                  <a:lnTo>
                    <a:pt x="335508" y="168313"/>
                  </a:lnTo>
                  <a:lnTo>
                    <a:pt x="329506" y="123619"/>
                  </a:lnTo>
                  <a:lnTo>
                    <a:pt x="312573" y="83426"/>
                  </a:lnTo>
                  <a:lnTo>
                    <a:pt x="286321" y="49352"/>
                  </a:lnTo>
                  <a:lnTo>
                    <a:pt x="253687" y="24041"/>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4" name="object 166">
              <a:extLst>
                <a:ext uri="{FF2B5EF4-FFF2-40B4-BE49-F238E27FC236}">
                  <a16:creationId xmlns:a16="http://schemas.microsoft.com/office/drawing/2014/main" id="{95D5F1A7-194E-4B85-AEE2-0DD661058758}"/>
                </a:ext>
              </a:extLst>
            </p:cNvPr>
            <p:cNvPicPr/>
            <p:nvPr/>
          </p:nvPicPr>
          <p:blipFill>
            <a:blip r:embed="rId10" cstate="print"/>
            <a:stretch>
              <a:fillRect/>
            </a:stretch>
          </p:blipFill>
          <p:spPr>
            <a:xfrm>
              <a:off x="3637700" y="8440421"/>
              <a:ext cx="95859" cy="96177"/>
            </a:xfrm>
            <a:prstGeom prst="rect">
              <a:avLst/>
            </a:prstGeom>
          </p:spPr>
        </p:pic>
        <p:sp>
          <p:nvSpPr>
            <p:cNvPr id="185" name="object 167">
              <a:extLst>
                <a:ext uri="{FF2B5EF4-FFF2-40B4-BE49-F238E27FC236}">
                  <a16:creationId xmlns:a16="http://schemas.microsoft.com/office/drawing/2014/main" id="{7E245EDD-8D96-4CC4-A70B-5D55FA364E4B}"/>
                </a:ext>
              </a:extLst>
            </p:cNvPr>
            <p:cNvSpPr/>
            <p:nvPr/>
          </p:nvSpPr>
          <p:spPr>
            <a:xfrm>
              <a:off x="3530460" y="8332855"/>
              <a:ext cx="282575" cy="309880"/>
            </a:xfrm>
            <a:custGeom>
              <a:avLst/>
              <a:gdLst/>
              <a:ahLst/>
              <a:cxnLst/>
              <a:rect l="l" t="t" r="r" b="b"/>
              <a:pathLst>
                <a:path w="282575" h="309879">
                  <a:moveTo>
                    <a:pt x="124637" y="0"/>
                  </a:moveTo>
                  <a:lnTo>
                    <a:pt x="73964" y="19519"/>
                  </a:lnTo>
                  <a:lnTo>
                    <a:pt x="70827" y="25895"/>
                  </a:lnTo>
                  <a:lnTo>
                    <a:pt x="81229" y="61125"/>
                  </a:lnTo>
                  <a:lnTo>
                    <a:pt x="75323" y="65773"/>
                  </a:lnTo>
                  <a:lnTo>
                    <a:pt x="69888" y="70967"/>
                  </a:lnTo>
                  <a:lnTo>
                    <a:pt x="64947" y="76669"/>
                  </a:lnTo>
                  <a:lnTo>
                    <a:pt x="30441" y="64439"/>
                  </a:lnTo>
                  <a:lnTo>
                    <a:pt x="23888" y="67208"/>
                  </a:lnTo>
                  <a:lnTo>
                    <a:pt x="1790" y="117017"/>
                  </a:lnTo>
                  <a:lnTo>
                    <a:pt x="4076" y="123748"/>
                  </a:lnTo>
                  <a:lnTo>
                    <a:pt x="36296" y="141287"/>
                  </a:lnTo>
                  <a:lnTo>
                    <a:pt x="35382" y="148780"/>
                  </a:lnTo>
                  <a:lnTo>
                    <a:pt x="35179" y="156311"/>
                  </a:lnTo>
                  <a:lnTo>
                    <a:pt x="35687" y="163817"/>
                  </a:lnTo>
                  <a:lnTo>
                    <a:pt x="2641" y="179654"/>
                  </a:lnTo>
                  <a:lnTo>
                    <a:pt x="0" y="186258"/>
                  </a:lnTo>
                  <a:lnTo>
                    <a:pt x="19494" y="237147"/>
                  </a:lnTo>
                  <a:lnTo>
                    <a:pt x="25793" y="240296"/>
                  </a:lnTo>
                  <a:lnTo>
                    <a:pt x="60960" y="229844"/>
                  </a:lnTo>
                  <a:lnTo>
                    <a:pt x="65595" y="235762"/>
                  </a:lnTo>
                  <a:lnTo>
                    <a:pt x="70764" y="241211"/>
                  </a:lnTo>
                  <a:lnTo>
                    <a:pt x="76441" y="246176"/>
                  </a:lnTo>
                  <a:lnTo>
                    <a:pt x="64211" y="280835"/>
                  </a:lnTo>
                  <a:lnTo>
                    <a:pt x="67005" y="287362"/>
                  </a:lnTo>
                  <a:lnTo>
                    <a:pt x="116662" y="309524"/>
                  </a:lnTo>
                  <a:lnTo>
                    <a:pt x="123355" y="307238"/>
                  </a:lnTo>
                  <a:lnTo>
                    <a:pt x="140843" y="274929"/>
                  </a:lnTo>
                  <a:lnTo>
                    <a:pt x="148310" y="275843"/>
                  </a:lnTo>
                  <a:lnTo>
                    <a:pt x="155816" y="276034"/>
                  </a:lnTo>
                  <a:lnTo>
                    <a:pt x="163296" y="275539"/>
                  </a:lnTo>
                  <a:lnTo>
                    <a:pt x="178422" y="307327"/>
                  </a:lnTo>
                  <a:lnTo>
                    <a:pt x="182702" y="309879"/>
                  </a:lnTo>
                  <a:lnTo>
                    <a:pt x="187198" y="309879"/>
                  </a:lnTo>
                  <a:lnTo>
                    <a:pt x="190093" y="309625"/>
                  </a:lnTo>
                  <a:lnTo>
                    <a:pt x="236385" y="291782"/>
                  </a:lnTo>
                  <a:lnTo>
                    <a:pt x="239522" y="285407"/>
                  </a:lnTo>
                  <a:lnTo>
                    <a:pt x="229108" y="250177"/>
                  </a:lnTo>
                  <a:lnTo>
                    <a:pt x="235013" y="245541"/>
                  </a:lnTo>
                  <a:lnTo>
                    <a:pt x="240449" y="240334"/>
                  </a:lnTo>
                  <a:lnTo>
                    <a:pt x="245389" y="234645"/>
                  </a:lnTo>
                  <a:lnTo>
                    <a:pt x="274053" y="244817"/>
                  </a:lnTo>
                  <a:lnTo>
                    <a:pt x="282028" y="222135"/>
                  </a:lnTo>
                  <a:lnTo>
                    <a:pt x="240487" y="207378"/>
                  </a:lnTo>
                  <a:lnTo>
                    <a:pt x="234937" y="209054"/>
                  </a:lnTo>
                  <a:lnTo>
                    <a:pt x="231800" y="213283"/>
                  </a:lnTo>
                  <a:lnTo>
                    <a:pt x="226686" y="219581"/>
                  </a:lnTo>
                  <a:lnTo>
                    <a:pt x="221094" y="225391"/>
                  </a:lnTo>
                  <a:lnTo>
                    <a:pt x="215044" y="230694"/>
                  </a:lnTo>
                  <a:lnTo>
                    <a:pt x="208559" y="235470"/>
                  </a:lnTo>
                  <a:lnTo>
                    <a:pt x="204203" y="238391"/>
                  </a:lnTo>
                  <a:lnTo>
                    <a:pt x="202247" y="243827"/>
                  </a:lnTo>
                  <a:lnTo>
                    <a:pt x="211620" y="275564"/>
                  </a:lnTo>
                  <a:lnTo>
                    <a:pt x="193243" y="282651"/>
                  </a:lnTo>
                  <a:lnTo>
                    <a:pt x="179044" y="252768"/>
                  </a:lnTo>
                  <a:lnTo>
                    <a:pt x="174015" y="250062"/>
                  </a:lnTo>
                  <a:lnTo>
                    <a:pt x="160766" y="251611"/>
                  </a:lnTo>
                  <a:lnTo>
                    <a:pt x="152734" y="251737"/>
                  </a:lnTo>
                  <a:lnTo>
                    <a:pt x="144701" y="251176"/>
                  </a:lnTo>
                  <a:lnTo>
                    <a:pt x="131572" y="248919"/>
                  </a:lnTo>
                  <a:lnTo>
                    <a:pt x="126339" y="251358"/>
                  </a:lnTo>
                  <a:lnTo>
                    <a:pt x="110578" y="280492"/>
                  </a:lnTo>
                  <a:lnTo>
                    <a:pt x="92583" y="272465"/>
                  </a:lnTo>
                  <a:lnTo>
                    <a:pt x="103606" y="241223"/>
                  </a:lnTo>
                  <a:lnTo>
                    <a:pt x="101942" y="235699"/>
                  </a:lnTo>
                  <a:lnTo>
                    <a:pt x="72694" y="204838"/>
                  </a:lnTo>
                  <a:lnTo>
                    <a:pt x="67271" y="202869"/>
                  </a:lnTo>
                  <a:lnTo>
                    <a:pt x="35648" y="212293"/>
                  </a:lnTo>
                  <a:lnTo>
                    <a:pt x="28587" y="193865"/>
                  </a:lnTo>
                  <a:lnTo>
                    <a:pt x="58381" y="179590"/>
                  </a:lnTo>
                  <a:lnTo>
                    <a:pt x="61087" y="174497"/>
                  </a:lnTo>
                  <a:lnTo>
                    <a:pt x="59533" y="161251"/>
                  </a:lnTo>
                  <a:lnTo>
                    <a:pt x="59404" y="153192"/>
                  </a:lnTo>
                  <a:lnTo>
                    <a:pt x="59961" y="145139"/>
                  </a:lnTo>
                  <a:lnTo>
                    <a:pt x="61201" y="137121"/>
                  </a:lnTo>
                  <a:lnTo>
                    <a:pt x="62230" y="131952"/>
                  </a:lnTo>
                  <a:lnTo>
                    <a:pt x="59791" y="126720"/>
                  </a:lnTo>
                  <a:lnTo>
                    <a:pt x="30746" y="110909"/>
                  </a:lnTo>
                  <a:lnTo>
                    <a:pt x="38747" y="92875"/>
                  </a:lnTo>
                  <a:lnTo>
                    <a:pt x="69850" y="103936"/>
                  </a:lnTo>
                  <a:lnTo>
                    <a:pt x="75399" y="102247"/>
                  </a:lnTo>
                  <a:lnTo>
                    <a:pt x="106133" y="72910"/>
                  </a:lnTo>
                  <a:lnTo>
                    <a:pt x="108089" y="67487"/>
                  </a:lnTo>
                  <a:lnTo>
                    <a:pt x="98717" y="35737"/>
                  </a:lnTo>
                  <a:lnTo>
                    <a:pt x="117094" y="28663"/>
                  </a:lnTo>
                  <a:lnTo>
                    <a:pt x="131292" y="58534"/>
                  </a:lnTo>
                  <a:lnTo>
                    <a:pt x="136347" y="61290"/>
                  </a:lnTo>
                  <a:lnTo>
                    <a:pt x="141566" y="60515"/>
                  </a:lnTo>
                  <a:lnTo>
                    <a:pt x="149572" y="59698"/>
                  </a:lnTo>
                  <a:lnTo>
                    <a:pt x="157607" y="59570"/>
                  </a:lnTo>
                  <a:lnTo>
                    <a:pt x="165641" y="60131"/>
                  </a:lnTo>
                  <a:lnTo>
                    <a:pt x="173647" y="61379"/>
                  </a:lnTo>
                  <a:lnTo>
                    <a:pt x="178727" y="62382"/>
                  </a:lnTo>
                  <a:lnTo>
                    <a:pt x="183997" y="59943"/>
                  </a:lnTo>
                  <a:lnTo>
                    <a:pt x="205054" y="21043"/>
                  </a:lnTo>
                  <a:lnTo>
                    <a:pt x="183997" y="9575"/>
                  </a:lnTo>
                  <a:lnTo>
                    <a:pt x="169494" y="36385"/>
                  </a:lnTo>
                  <a:lnTo>
                    <a:pt x="162026" y="35445"/>
                  </a:lnTo>
                  <a:lnTo>
                    <a:pt x="154520" y="35255"/>
                  </a:lnTo>
                  <a:lnTo>
                    <a:pt x="147040" y="35763"/>
                  </a:lnTo>
                  <a:lnTo>
                    <a:pt x="131267" y="2590"/>
                  </a:lnTo>
                  <a:lnTo>
                    <a:pt x="124637" y="0"/>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6" name="object 168">
              <a:extLst>
                <a:ext uri="{FF2B5EF4-FFF2-40B4-BE49-F238E27FC236}">
                  <a16:creationId xmlns:a16="http://schemas.microsoft.com/office/drawing/2014/main" id="{9A03E215-E8E1-47B9-9FAA-0F9BAA881DB3}"/>
                </a:ext>
              </a:extLst>
            </p:cNvPr>
            <p:cNvPicPr/>
            <p:nvPr/>
          </p:nvPicPr>
          <p:blipFill>
            <a:blip r:embed="rId11" cstate="print"/>
            <a:stretch>
              <a:fillRect/>
            </a:stretch>
          </p:blipFill>
          <p:spPr>
            <a:xfrm>
              <a:off x="3786455" y="8561705"/>
              <a:ext cx="253009" cy="145110"/>
            </a:xfrm>
            <a:prstGeom prst="rect">
              <a:avLst/>
            </a:prstGeom>
          </p:spPr>
        </p:pic>
        <p:pic>
          <p:nvPicPr>
            <p:cNvPr id="187" name="object 169">
              <a:extLst>
                <a:ext uri="{FF2B5EF4-FFF2-40B4-BE49-F238E27FC236}">
                  <a16:creationId xmlns:a16="http://schemas.microsoft.com/office/drawing/2014/main" id="{EA1B60BB-3C6E-4217-A131-64DE50C937C5}"/>
                </a:ext>
              </a:extLst>
            </p:cNvPr>
            <p:cNvPicPr/>
            <p:nvPr/>
          </p:nvPicPr>
          <p:blipFill>
            <a:blip r:embed="rId12" cstate="print"/>
            <a:stretch>
              <a:fillRect/>
            </a:stretch>
          </p:blipFill>
          <p:spPr>
            <a:xfrm>
              <a:off x="3841407" y="8308168"/>
              <a:ext cx="143789" cy="156293"/>
            </a:xfrm>
            <a:prstGeom prst="rect">
              <a:avLst/>
            </a:prstGeom>
          </p:spPr>
        </p:pic>
      </p:grpSp>
      <p:grpSp>
        <p:nvGrpSpPr>
          <p:cNvPr id="188" name="object 170">
            <a:extLst>
              <a:ext uri="{FF2B5EF4-FFF2-40B4-BE49-F238E27FC236}">
                <a16:creationId xmlns:a16="http://schemas.microsoft.com/office/drawing/2014/main" id="{5CA71D5D-99BD-48A7-BD66-1EC7A0C4924C}"/>
              </a:ext>
            </a:extLst>
          </p:cNvPr>
          <p:cNvGrpSpPr/>
          <p:nvPr/>
        </p:nvGrpSpPr>
        <p:grpSpPr>
          <a:xfrm>
            <a:off x="10020622" y="4912025"/>
            <a:ext cx="539115" cy="481965"/>
            <a:chOff x="5575644" y="8267105"/>
            <a:chExt cx="539115" cy="481965"/>
          </a:xfrm>
        </p:grpSpPr>
        <p:sp>
          <p:nvSpPr>
            <p:cNvPr id="189" name="object 171">
              <a:extLst>
                <a:ext uri="{FF2B5EF4-FFF2-40B4-BE49-F238E27FC236}">
                  <a16:creationId xmlns:a16="http://schemas.microsoft.com/office/drawing/2014/main" id="{E51D2A8B-C3A2-449A-9C38-C34E5FDBC402}"/>
                </a:ext>
              </a:extLst>
            </p:cNvPr>
            <p:cNvSpPr/>
            <p:nvPr/>
          </p:nvSpPr>
          <p:spPr>
            <a:xfrm>
              <a:off x="5786220" y="8267105"/>
              <a:ext cx="328930" cy="336550"/>
            </a:xfrm>
            <a:custGeom>
              <a:avLst/>
              <a:gdLst/>
              <a:ahLst/>
              <a:cxnLst/>
              <a:rect l="l" t="t" r="r" b="b"/>
              <a:pathLst>
                <a:path w="328929" h="336550">
                  <a:moveTo>
                    <a:pt x="164236" y="0"/>
                  </a:moveTo>
                  <a:lnTo>
                    <a:pt x="120625" y="6011"/>
                  </a:lnTo>
                  <a:lnTo>
                    <a:pt x="81406" y="22968"/>
                  </a:lnTo>
                  <a:lnTo>
                    <a:pt x="48156" y="49258"/>
                  </a:lnTo>
                  <a:lnTo>
                    <a:pt x="22454" y="83266"/>
                  </a:lnTo>
                  <a:lnTo>
                    <a:pt x="5876" y="123379"/>
                  </a:lnTo>
                  <a:lnTo>
                    <a:pt x="0" y="167982"/>
                  </a:lnTo>
                  <a:lnTo>
                    <a:pt x="5876" y="212585"/>
                  </a:lnTo>
                  <a:lnTo>
                    <a:pt x="22454" y="252695"/>
                  </a:lnTo>
                  <a:lnTo>
                    <a:pt x="48156" y="286700"/>
                  </a:lnTo>
                  <a:lnTo>
                    <a:pt x="81406" y="312987"/>
                  </a:lnTo>
                  <a:lnTo>
                    <a:pt x="120625" y="329942"/>
                  </a:lnTo>
                  <a:lnTo>
                    <a:pt x="164236" y="335953"/>
                  </a:lnTo>
                  <a:lnTo>
                    <a:pt x="207847" y="329942"/>
                  </a:lnTo>
                  <a:lnTo>
                    <a:pt x="247066" y="312987"/>
                  </a:lnTo>
                  <a:lnTo>
                    <a:pt x="248363" y="311962"/>
                  </a:lnTo>
                  <a:lnTo>
                    <a:pt x="164236" y="311962"/>
                  </a:lnTo>
                  <a:lnTo>
                    <a:pt x="119783" y="304610"/>
                  </a:lnTo>
                  <a:lnTo>
                    <a:pt x="81143" y="284145"/>
                  </a:lnTo>
                  <a:lnTo>
                    <a:pt x="50652" y="252959"/>
                  </a:lnTo>
                  <a:lnTo>
                    <a:pt x="30644" y="213441"/>
                  </a:lnTo>
                  <a:lnTo>
                    <a:pt x="23456" y="167982"/>
                  </a:lnTo>
                  <a:lnTo>
                    <a:pt x="30644" y="122524"/>
                  </a:lnTo>
                  <a:lnTo>
                    <a:pt x="50652" y="83006"/>
                  </a:lnTo>
                  <a:lnTo>
                    <a:pt x="81143" y="51820"/>
                  </a:lnTo>
                  <a:lnTo>
                    <a:pt x="119783" y="31355"/>
                  </a:lnTo>
                  <a:lnTo>
                    <a:pt x="164236" y="24002"/>
                  </a:lnTo>
                  <a:lnTo>
                    <a:pt x="248374" y="24002"/>
                  </a:lnTo>
                  <a:lnTo>
                    <a:pt x="247066" y="22968"/>
                  </a:lnTo>
                  <a:lnTo>
                    <a:pt x="207847" y="6011"/>
                  </a:lnTo>
                  <a:lnTo>
                    <a:pt x="164236" y="0"/>
                  </a:lnTo>
                  <a:close/>
                </a:path>
                <a:path w="328929" h="336550">
                  <a:moveTo>
                    <a:pt x="248374" y="24002"/>
                  </a:moveTo>
                  <a:lnTo>
                    <a:pt x="164236" y="24002"/>
                  </a:lnTo>
                  <a:lnTo>
                    <a:pt x="208684" y="31355"/>
                  </a:lnTo>
                  <a:lnTo>
                    <a:pt x="247323" y="51820"/>
                  </a:lnTo>
                  <a:lnTo>
                    <a:pt x="277816" y="83006"/>
                  </a:lnTo>
                  <a:lnTo>
                    <a:pt x="297826" y="122524"/>
                  </a:lnTo>
                  <a:lnTo>
                    <a:pt x="305015" y="167982"/>
                  </a:lnTo>
                  <a:lnTo>
                    <a:pt x="297826" y="213441"/>
                  </a:lnTo>
                  <a:lnTo>
                    <a:pt x="277816" y="252959"/>
                  </a:lnTo>
                  <a:lnTo>
                    <a:pt x="247323" y="284145"/>
                  </a:lnTo>
                  <a:lnTo>
                    <a:pt x="208684" y="304610"/>
                  </a:lnTo>
                  <a:lnTo>
                    <a:pt x="164236" y="311962"/>
                  </a:lnTo>
                  <a:lnTo>
                    <a:pt x="248363" y="311962"/>
                  </a:lnTo>
                  <a:lnTo>
                    <a:pt x="280315" y="286700"/>
                  </a:lnTo>
                  <a:lnTo>
                    <a:pt x="306018" y="252695"/>
                  </a:lnTo>
                  <a:lnTo>
                    <a:pt x="322596" y="212585"/>
                  </a:lnTo>
                  <a:lnTo>
                    <a:pt x="328472" y="167982"/>
                  </a:lnTo>
                  <a:lnTo>
                    <a:pt x="322596" y="123379"/>
                  </a:lnTo>
                  <a:lnTo>
                    <a:pt x="306018" y="83266"/>
                  </a:lnTo>
                  <a:lnTo>
                    <a:pt x="280315" y="49258"/>
                  </a:lnTo>
                  <a:lnTo>
                    <a:pt x="248374" y="24002"/>
                  </a:lnTo>
                  <a:close/>
                </a:path>
              </a:pathLst>
            </a:custGeom>
            <a:solidFill>
              <a:srgbClr val="FCAF1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0" name="object 172">
              <a:extLst>
                <a:ext uri="{FF2B5EF4-FFF2-40B4-BE49-F238E27FC236}">
                  <a16:creationId xmlns:a16="http://schemas.microsoft.com/office/drawing/2014/main" id="{747D2AD3-4AB9-42B5-98D9-5D1553098BC5}"/>
                </a:ext>
              </a:extLst>
            </p:cNvPr>
            <p:cNvPicPr/>
            <p:nvPr/>
          </p:nvPicPr>
          <p:blipFill>
            <a:blip r:embed="rId13" cstate="print"/>
            <a:stretch>
              <a:fillRect/>
            </a:stretch>
          </p:blipFill>
          <p:spPr>
            <a:xfrm>
              <a:off x="5680633" y="8483075"/>
              <a:ext cx="93852" cy="95986"/>
            </a:xfrm>
            <a:prstGeom prst="rect">
              <a:avLst/>
            </a:prstGeom>
          </p:spPr>
        </p:pic>
        <p:sp>
          <p:nvSpPr>
            <p:cNvPr id="191" name="object 173">
              <a:extLst>
                <a:ext uri="{FF2B5EF4-FFF2-40B4-BE49-F238E27FC236}">
                  <a16:creationId xmlns:a16="http://schemas.microsoft.com/office/drawing/2014/main" id="{8B52F091-CC00-415C-ABF5-7A6ECFE164D1}"/>
                </a:ext>
              </a:extLst>
            </p:cNvPr>
            <p:cNvSpPr/>
            <p:nvPr/>
          </p:nvSpPr>
          <p:spPr>
            <a:xfrm>
              <a:off x="5575644" y="8375726"/>
              <a:ext cx="276225" cy="309880"/>
            </a:xfrm>
            <a:custGeom>
              <a:avLst/>
              <a:gdLst/>
              <a:ahLst/>
              <a:cxnLst/>
              <a:rect l="l" t="t" r="r" b="b"/>
              <a:pathLst>
                <a:path w="276225" h="309879">
                  <a:moveTo>
                    <a:pt x="122021" y="0"/>
                  </a:moveTo>
                  <a:lnTo>
                    <a:pt x="72415" y="19494"/>
                  </a:lnTo>
                  <a:lnTo>
                    <a:pt x="69341" y="25857"/>
                  </a:lnTo>
                  <a:lnTo>
                    <a:pt x="79527" y="61010"/>
                  </a:lnTo>
                  <a:lnTo>
                    <a:pt x="73748" y="65646"/>
                  </a:lnTo>
                  <a:lnTo>
                    <a:pt x="68427" y="70827"/>
                  </a:lnTo>
                  <a:lnTo>
                    <a:pt x="63588" y="76517"/>
                  </a:lnTo>
                  <a:lnTo>
                    <a:pt x="29806" y="64325"/>
                  </a:lnTo>
                  <a:lnTo>
                    <a:pt x="23380" y="67081"/>
                  </a:lnTo>
                  <a:lnTo>
                    <a:pt x="1752" y="116789"/>
                  </a:lnTo>
                  <a:lnTo>
                    <a:pt x="3987" y="123507"/>
                  </a:lnTo>
                  <a:lnTo>
                    <a:pt x="35534" y="141008"/>
                  </a:lnTo>
                  <a:lnTo>
                    <a:pt x="34632" y="148488"/>
                  </a:lnTo>
                  <a:lnTo>
                    <a:pt x="34442" y="155994"/>
                  </a:lnTo>
                  <a:lnTo>
                    <a:pt x="34937" y="163487"/>
                  </a:lnTo>
                  <a:lnTo>
                    <a:pt x="2578" y="179298"/>
                  </a:lnTo>
                  <a:lnTo>
                    <a:pt x="0" y="185889"/>
                  </a:lnTo>
                  <a:lnTo>
                    <a:pt x="19088" y="236677"/>
                  </a:lnTo>
                  <a:lnTo>
                    <a:pt x="25247" y="239814"/>
                  </a:lnTo>
                  <a:lnTo>
                    <a:pt x="59677" y="229387"/>
                  </a:lnTo>
                  <a:lnTo>
                    <a:pt x="64223" y="235292"/>
                  </a:lnTo>
                  <a:lnTo>
                    <a:pt x="69278" y="240728"/>
                  </a:lnTo>
                  <a:lnTo>
                    <a:pt x="74841" y="245681"/>
                  </a:lnTo>
                  <a:lnTo>
                    <a:pt x="62864" y="280276"/>
                  </a:lnTo>
                  <a:lnTo>
                    <a:pt x="65608" y="286791"/>
                  </a:lnTo>
                  <a:lnTo>
                    <a:pt x="114211" y="308902"/>
                  </a:lnTo>
                  <a:lnTo>
                    <a:pt x="120764" y="306616"/>
                  </a:lnTo>
                  <a:lnTo>
                    <a:pt x="137896" y="274370"/>
                  </a:lnTo>
                  <a:lnTo>
                    <a:pt x="145199" y="275285"/>
                  </a:lnTo>
                  <a:lnTo>
                    <a:pt x="152552" y="275488"/>
                  </a:lnTo>
                  <a:lnTo>
                    <a:pt x="159880" y="274980"/>
                  </a:lnTo>
                  <a:lnTo>
                    <a:pt x="174675" y="306717"/>
                  </a:lnTo>
                  <a:lnTo>
                    <a:pt x="178879" y="309257"/>
                  </a:lnTo>
                  <a:lnTo>
                    <a:pt x="183273" y="309257"/>
                  </a:lnTo>
                  <a:lnTo>
                    <a:pt x="186105" y="309003"/>
                  </a:lnTo>
                  <a:lnTo>
                    <a:pt x="231419" y="291198"/>
                  </a:lnTo>
                  <a:lnTo>
                    <a:pt x="234492" y="284835"/>
                  </a:lnTo>
                  <a:lnTo>
                    <a:pt x="224307" y="249682"/>
                  </a:lnTo>
                  <a:lnTo>
                    <a:pt x="230085" y="245046"/>
                  </a:lnTo>
                  <a:lnTo>
                    <a:pt x="235407" y="239852"/>
                  </a:lnTo>
                  <a:lnTo>
                    <a:pt x="240245" y="234175"/>
                  </a:lnTo>
                  <a:lnTo>
                    <a:pt x="268300" y="244322"/>
                  </a:lnTo>
                  <a:lnTo>
                    <a:pt x="276110" y="221703"/>
                  </a:lnTo>
                  <a:lnTo>
                    <a:pt x="235445" y="206959"/>
                  </a:lnTo>
                  <a:lnTo>
                    <a:pt x="230009" y="208635"/>
                  </a:lnTo>
                  <a:lnTo>
                    <a:pt x="226948" y="212852"/>
                  </a:lnTo>
                  <a:lnTo>
                    <a:pt x="221937" y="219139"/>
                  </a:lnTo>
                  <a:lnTo>
                    <a:pt x="216458" y="224940"/>
                  </a:lnTo>
                  <a:lnTo>
                    <a:pt x="210532" y="230234"/>
                  </a:lnTo>
                  <a:lnTo>
                    <a:pt x="204177" y="235000"/>
                  </a:lnTo>
                  <a:lnTo>
                    <a:pt x="199923" y="237921"/>
                  </a:lnTo>
                  <a:lnTo>
                    <a:pt x="198005" y="243332"/>
                  </a:lnTo>
                  <a:lnTo>
                    <a:pt x="207187" y="275018"/>
                  </a:lnTo>
                  <a:lnTo>
                    <a:pt x="189191" y="282079"/>
                  </a:lnTo>
                  <a:lnTo>
                    <a:pt x="175285" y="252260"/>
                  </a:lnTo>
                  <a:lnTo>
                    <a:pt x="170357" y="249555"/>
                  </a:lnTo>
                  <a:lnTo>
                    <a:pt x="157392" y="251103"/>
                  </a:lnTo>
                  <a:lnTo>
                    <a:pt x="149529" y="251231"/>
                  </a:lnTo>
                  <a:lnTo>
                    <a:pt x="141666" y="250673"/>
                  </a:lnTo>
                  <a:lnTo>
                    <a:pt x="133832" y="249428"/>
                  </a:lnTo>
                  <a:lnTo>
                    <a:pt x="128803" y="248412"/>
                  </a:lnTo>
                  <a:lnTo>
                    <a:pt x="123685" y="250850"/>
                  </a:lnTo>
                  <a:lnTo>
                    <a:pt x="108254" y="279933"/>
                  </a:lnTo>
                  <a:lnTo>
                    <a:pt x="90652" y="271919"/>
                  </a:lnTo>
                  <a:lnTo>
                    <a:pt x="101434" y="240741"/>
                  </a:lnTo>
                  <a:lnTo>
                    <a:pt x="99796" y="235229"/>
                  </a:lnTo>
                  <a:lnTo>
                    <a:pt x="89539" y="226949"/>
                  </a:lnTo>
                  <a:lnTo>
                    <a:pt x="83869" y="221345"/>
                  </a:lnTo>
                  <a:lnTo>
                    <a:pt x="78701" y="215288"/>
                  </a:lnTo>
                  <a:lnTo>
                    <a:pt x="71170" y="204431"/>
                  </a:lnTo>
                  <a:lnTo>
                    <a:pt x="65862" y="202463"/>
                  </a:lnTo>
                  <a:lnTo>
                    <a:pt x="34899" y="211874"/>
                  </a:lnTo>
                  <a:lnTo>
                    <a:pt x="27990" y="193471"/>
                  </a:lnTo>
                  <a:lnTo>
                    <a:pt x="57162" y="179235"/>
                  </a:lnTo>
                  <a:lnTo>
                    <a:pt x="59804" y="174155"/>
                  </a:lnTo>
                  <a:lnTo>
                    <a:pt x="58284" y="160933"/>
                  </a:lnTo>
                  <a:lnTo>
                    <a:pt x="58161" y="152888"/>
                  </a:lnTo>
                  <a:lnTo>
                    <a:pt x="58707" y="144854"/>
                  </a:lnTo>
                  <a:lnTo>
                    <a:pt x="59918" y="136855"/>
                  </a:lnTo>
                  <a:lnTo>
                    <a:pt x="60934" y="131699"/>
                  </a:lnTo>
                  <a:lnTo>
                    <a:pt x="58534" y="126479"/>
                  </a:lnTo>
                  <a:lnTo>
                    <a:pt x="30098" y="110693"/>
                  </a:lnTo>
                  <a:lnTo>
                    <a:pt x="37934" y="92697"/>
                  </a:lnTo>
                  <a:lnTo>
                    <a:pt x="68389" y="103720"/>
                  </a:lnTo>
                  <a:lnTo>
                    <a:pt x="73812" y="102044"/>
                  </a:lnTo>
                  <a:lnTo>
                    <a:pt x="103911" y="72771"/>
                  </a:lnTo>
                  <a:lnTo>
                    <a:pt x="105829" y="67360"/>
                  </a:lnTo>
                  <a:lnTo>
                    <a:pt x="96646" y="35674"/>
                  </a:lnTo>
                  <a:lnTo>
                    <a:pt x="114642" y="28613"/>
                  </a:lnTo>
                  <a:lnTo>
                    <a:pt x="128549" y="58432"/>
                  </a:lnTo>
                  <a:lnTo>
                    <a:pt x="133489" y="61175"/>
                  </a:lnTo>
                  <a:lnTo>
                    <a:pt x="138607" y="60401"/>
                  </a:lnTo>
                  <a:lnTo>
                    <a:pt x="146442" y="59584"/>
                  </a:lnTo>
                  <a:lnTo>
                    <a:pt x="154304" y="59456"/>
                  </a:lnTo>
                  <a:lnTo>
                    <a:pt x="162167" y="60017"/>
                  </a:lnTo>
                  <a:lnTo>
                    <a:pt x="174980" y="62268"/>
                  </a:lnTo>
                  <a:lnTo>
                    <a:pt x="180149" y="59829"/>
                  </a:lnTo>
                  <a:lnTo>
                    <a:pt x="200761" y="21005"/>
                  </a:lnTo>
                  <a:lnTo>
                    <a:pt x="180136" y="9563"/>
                  </a:lnTo>
                  <a:lnTo>
                    <a:pt x="165938" y="36309"/>
                  </a:lnTo>
                  <a:lnTo>
                    <a:pt x="158635" y="35382"/>
                  </a:lnTo>
                  <a:lnTo>
                    <a:pt x="151282" y="35191"/>
                  </a:lnTo>
                  <a:lnTo>
                    <a:pt x="143954" y="35699"/>
                  </a:lnTo>
                  <a:lnTo>
                    <a:pt x="128511" y="2590"/>
                  </a:lnTo>
                  <a:lnTo>
                    <a:pt x="122021" y="0"/>
                  </a:lnTo>
                  <a:close/>
                </a:path>
              </a:pathLst>
            </a:custGeom>
            <a:solidFill>
              <a:srgbClr val="208C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2" name="object 174">
              <a:extLst>
                <a:ext uri="{FF2B5EF4-FFF2-40B4-BE49-F238E27FC236}">
                  <a16:creationId xmlns:a16="http://schemas.microsoft.com/office/drawing/2014/main" id="{019F67CA-12CE-410E-B069-EA65220553BB}"/>
                </a:ext>
              </a:extLst>
            </p:cNvPr>
            <p:cNvPicPr/>
            <p:nvPr/>
          </p:nvPicPr>
          <p:blipFill>
            <a:blip r:embed="rId14" cstate="print"/>
            <a:stretch>
              <a:fillRect/>
            </a:stretch>
          </p:blipFill>
          <p:spPr>
            <a:xfrm>
              <a:off x="5826265" y="8604116"/>
              <a:ext cx="247713" cy="144818"/>
            </a:xfrm>
            <a:prstGeom prst="rect">
              <a:avLst/>
            </a:prstGeom>
          </p:spPr>
        </p:pic>
        <p:pic>
          <p:nvPicPr>
            <p:cNvPr id="193" name="object 175">
              <a:extLst>
                <a:ext uri="{FF2B5EF4-FFF2-40B4-BE49-F238E27FC236}">
                  <a16:creationId xmlns:a16="http://schemas.microsoft.com/office/drawing/2014/main" id="{D16FAE39-F886-4AFF-BA2D-3625CAD6C7D8}"/>
                </a:ext>
              </a:extLst>
            </p:cNvPr>
            <p:cNvPicPr/>
            <p:nvPr/>
          </p:nvPicPr>
          <p:blipFill>
            <a:blip r:embed="rId15" cstate="print"/>
            <a:stretch>
              <a:fillRect/>
            </a:stretch>
          </p:blipFill>
          <p:spPr>
            <a:xfrm>
              <a:off x="5880065" y="8351093"/>
              <a:ext cx="140779" cy="155980"/>
            </a:xfrm>
            <a:prstGeom prst="rect">
              <a:avLst/>
            </a:prstGeom>
          </p:spPr>
        </p:pic>
      </p:grpSp>
      <p:grpSp>
        <p:nvGrpSpPr>
          <p:cNvPr id="201" name="object 103">
            <a:extLst>
              <a:ext uri="{FF2B5EF4-FFF2-40B4-BE49-F238E27FC236}">
                <a16:creationId xmlns:a16="http://schemas.microsoft.com/office/drawing/2014/main" id="{8AB39336-2866-41A0-9F04-D0D2253A55BD}"/>
              </a:ext>
            </a:extLst>
          </p:cNvPr>
          <p:cNvGrpSpPr/>
          <p:nvPr/>
        </p:nvGrpSpPr>
        <p:grpSpPr>
          <a:xfrm>
            <a:off x="372261" y="2217661"/>
            <a:ext cx="591327" cy="984382"/>
            <a:chOff x="9226036" y="3403141"/>
            <a:chExt cx="471170" cy="716915"/>
          </a:xfrm>
        </p:grpSpPr>
        <p:pic>
          <p:nvPicPr>
            <p:cNvPr id="202" name="object 104">
              <a:extLst>
                <a:ext uri="{FF2B5EF4-FFF2-40B4-BE49-F238E27FC236}">
                  <a16:creationId xmlns:a16="http://schemas.microsoft.com/office/drawing/2014/main" id="{90D2E57E-46D0-4570-8D48-0B4DD17FD46B}"/>
                </a:ext>
              </a:extLst>
            </p:cNvPr>
            <p:cNvPicPr/>
            <p:nvPr/>
          </p:nvPicPr>
          <p:blipFill>
            <a:blip r:embed="rId16" cstate="print"/>
            <a:stretch>
              <a:fillRect/>
            </a:stretch>
          </p:blipFill>
          <p:spPr>
            <a:xfrm>
              <a:off x="9347896" y="3897209"/>
              <a:ext cx="88214" cy="222669"/>
            </a:xfrm>
            <a:prstGeom prst="rect">
              <a:avLst/>
            </a:prstGeom>
          </p:spPr>
        </p:pic>
        <p:pic>
          <p:nvPicPr>
            <p:cNvPr id="203" name="object 105">
              <a:extLst>
                <a:ext uri="{FF2B5EF4-FFF2-40B4-BE49-F238E27FC236}">
                  <a16:creationId xmlns:a16="http://schemas.microsoft.com/office/drawing/2014/main" id="{ABEB94EE-F293-44AC-92A6-707A4F0BADC5}"/>
                </a:ext>
              </a:extLst>
            </p:cNvPr>
            <p:cNvPicPr/>
            <p:nvPr/>
          </p:nvPicPr>
          <p:blipFill>
            <a:blip r:embed="rId17" cstate="print"/>
            <a:stretch>
              <a:fillRect/>
            </a:stretch>
          </p:blipFill>
          <p:spPr>
            <a:xfrm>
              <a:off x="9486656" y="3897209"/>
              <a:ext cx="88010" cy="222669"/>
            </a:xfrm>
            <a:prstGeom prst="rect">
              <a:avLst/>
            </a:prstGeom>
          </p:spPr>
        </p:pic>
        <p:sp>
          <p:nvSpPr>
            <p:cNvPr id="204" name="object 106">
              <a:extLst>
                <a:ext uri="{FF2B5EF4-FFF2-40B4-BE49-F238E27FC236}">
                  <a16:creationId xmlns:a16="http://schemas.microsoft.com/office/drawing/2014/main" id="{E3F77DBE-AC43-487A-A676-9C7A67B3F1CA}"/>
                </a:ext>
              </a:extLst>
            </p:cNvPr>
            <p:cNvSpPr/>
            <p:nvPr/>
          </p:nvSpPr>
          <p:spPr>
            <a:xfrm>
              <a:off x="9226036" y="3403141"/>
              <a:ext cx="471170" cy="716915"/>
            </a:xfrm>
            <a:custGeom>
              <a:avLst/>
              <a:gdLst/>
              <a:ahLst/>
              <a:cxnLst/>
              <a:rect l="l" t="t" r="r" b="b"/>
              <a:pathLst>
                <a:path w="471170" h="716914">
                  <a:moveTo>
                    <a:pt x="303086" y="0"/>
                  </a:moveTo>
                  <a:lnTo>
                    <a:pt x="166396" y="0"/>
                  </a:lnTo>
                  <a:lnTo>
                    <a:pt x="152561" y="2853"/>
                  </a:lnTo>
                  <a:lnTo>
                    <a:pt x="123216" y="33464"/>
                  </a:lnTo>
                  <a:lnTo>
                    <a:pt x="4598" y="268287"/>
                  </a:lnTo>
                  <a:lnTo>
                    <a:pt x="0" y="285135"/>
                  </a:lnTo>
                  <a:lnTo>
                    <a:pt x="2166" y="301923"/>
                  </a:lnTo>
                  <a:lnTo>
                    <a:pt x="10438" y="316682"/>
                  </a:lnTo>
                  <a:lnTo>
                    <a:pt x="24156" y="327444"/>
                  </a:lnTo>
                  <a:lnTo>
                    <a:pt x="40963" y="332062"/>
                  </a:lnTo>
                  <a:lnTo>
                    <a:pt x="57681" y="329939"/>
                  </a:lnTo>
                  <a:lnTo>
                    <a:pt x="72394" y="321711"/>
                  </a:lnTo>
                  <a:lnTo>
                    <a:pt x="83186" y="308013"/>
                  </a:lnTo>
                  <a:lnTo>
                    <a:pt x="121946" y="231355"/>
                  </a:lnTo>
                  <a:lnTo>
                    <a:pt x="121946" y="331660"/>
                  </a:lnTo>
                  <a:lnTo>
                    <a:pt x="122137" y="334010"/>
                  </a:lnTo>
                  <a:lnTo>
                    <a:pt x="121946" y="335534"/>
                  </a:lnTo>
                  <a:lnTo>
                    <a:pt x="121946" y="672642"/>
                  </a:lnTo>
                  <a:lnTo>
                    <a:pt x="125420" y="689739"/>
                  </a:lnTo>
                  <a:lnTo>
                    <a:pt x="134879" y="703740"/>
                  </a:lnTo>
                  <a:lnTo>
                    <a:pt x="148880" y="713199"/>
                  </a:lnTo>
                  <a:lnTo>
                    <a:pt x="165977" y="716673"/>
                  </a:lnTo>
                  <a:lnTo>
                    <a:pt x="183082" y="713199"/>
                  </a:lnTo>
                  <a:lnTo>
                    <a:pt x="197086" y="703740"/>
                  </a:lnTo>
                  <a:lnTo>
                    <a:pt x="206546" y="689739"/>
                  </a:lnTo>
                  <a:lnTo>
                    <a:pt x="210021" y="672642"/>
                  </a:lnTo>
                  <a:lnTo>
                    <a:pt x="210021" y="380542"/>
                  </a:lnTo>
                  <a:lnTo>
                    <a:pt x="260643" y="380542"/>
                  </a:lnTo>
                  <a:lnTo>
                    <a:pt x="260643" y="672642"/>
                  </a:lnTo>
                  <a:lnTo>
                    <a:pt x="264117" y="689739"/>
                  </a:lnTo>
                  <a:lnTo>
                    <a:pt x="273576" y="703740"/>
                  </a:lnTo>
                  <a:lnTo>
                    <a:pt x="287577" y="713199"/>
                  </a:lnTo>
                  <a:lnTo>
                    <a:pt x="304674" y="716673"/>
                  </a:lnTo>
                  <a:lnTo>
                    <a:pt x="321773" y="713199"/>
                  </a:lnTo>
                  <a:lnTo>
                    <a:pt x="335778" y="703740"/>
                  </a:lnTo>
                  <a:lnTo>
                    <a:pt x="345241" y="689739"/>
                  </a:lnTo>
                  <a:lnTo>
                    <a:pt x="348717" y="672642"/>
                  </a:lnTo>
                  <a:lnTo>
                    <a:pt x="348717" y="334810"/>
                  </a:lnTo>
                  <a:lnTo>
                    <a:pt x="348539" y="332562"/>
                  </a:lnTo>
                  <a:lnTo>
                    <a:pt x="348755" y="330847"/>
                  </a:lnTo>
                  <a:lnTo>
                    <a:pt x="348755" y="231355"/>
                  </a:lnTo>
                  <a:lnTo>
                    <a:pt x="387503" y="308013"/>
                  </a:lnTo>
                  <a:lnTo>
                    <a:pt x="398300" y="321711"/>
                  </a:lnTo>
                  <a:lnTo>
                    <a:pt x="413014" y="329939"/>
                  </a:lnTo>
                  <a:lnTo>
                    <a:pt x="429733" y="332062"/>
                  </a:lnTo>
                  <a:lnTo>
                    <a:pt x="446545" y="327444"/>
                  </a:lnTo>
                  <a:lnTo>
                    <a:pt x="460263" y="316682"/>
                  </a:lnTo>
                  <a:lnTo>
                    <a:pt x="468535" y="301923"/>
                  </a:lnTo>
                  <a:lnTo>
                    <a:pt x="470702" y="285135"/>
                  </a:lnTo>
                  <a:lnTo>
                    <a:pt x="466103" y="268287"/>
                  </a:lnTo>
                  <a:lnTo>
                    <a:pt x="359779" y="57810"/>
                  </a:lnTo>
                  <a:lnTo>
                    <a:pt x="350214" y="38345"/>
                  </a:lnTo>
                  <a:lnTo>
                    <a:pt x="338919" y="19632"/>
                  </a:lnTo>
                  <a:lnTo>
                    <a:pt x="323882" y="5555"/>
                  </a:lnTo>
                  <a:lnTo>
                    <a:pt x="303086" y="0"/>
                  </a:lnTo>
                  <a:close/>
                </a:path>
              </a:pathLst>
            </a:custGeom>
            <a:solidFill>
              <a:srgbClr val="0070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 name="Oval 1">
            <a:extLst>
              <a:ext uri="{FF2B5EF4-FFF2-40B4-BE49-F238E27FC236}">
                <a16:creationId xmlns:a16="http://schemas.microsoft.com/office/drawing/2014/main" id="{D610215F-359F-4AF5-B915-76BC5E22243E}"/>
              </a:ext>
            </a:extLst>
          </p:cNvPr>
          <p:cNvSpPr/>
          <p:nvPr/>
        </p:nvSpPr>
        <p:spPr>
          <a:xfrm>
            <a:off x="557136" y="1952705"/>
            <a:ext cx="214814" cy="21481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grpSp>
        <p:nvGrpSpPr>
          <p:cNvPr id="7" name="Group 6">
            <a:extLst>
              <a:ext uri="{FF2B5EF4-FFF2-40B4-BE49-F238E27FC236}">
                <a16:creationId xmlns:a16="http://schemas.microsoft.com/office/drawing/2014/main" id="{68028325-908D-4111-AD46-1E3E4C2AD57B}"/>
              </a:ext>
            </a:extLst>
          </p:cNvPr>
          <p:cNvGrpSpPr/>
          <p:nvPr/>
        </p:nvGrpSpPr>
        <p:grpSpPr>
          <a:xfrm>
            <a:off x="1014230" y="2423279"/>
            <a:ext cx="1385668" cy="90241"/>
            <a:chOff x="1034108" y="2566357"/>
            <a:chExt cx="1385668" cy="90241"/>
          </a:xfrm>
        </p:grpSpPr>
        <p:sp>
          <p:nvSpPr>
            <p:cNvPr id="4" name="Rectangle 3">
              <a:extLst>
                <a:ext uri="{FF2B5EF4-FFF2-40B4-BE49-F238E27FC236}">
                  <a16:creationId xmlns:a16="http://schemas.microsoft.com/office/drawing/2014/main" id="{C0C2BE9A-06CB-4FB7-85C1-CAD7F2CD85A0}"/>
                </a:ext>
              </a:extLst>
            </p:cNvPr>
            <p:cNvSpPr/>
            <p:nvPr/>
          </p:nvSpPr>
          <p:spPr>
            <a:xfrm>
              <a:off x="1034108" y="2590929"/>
              <a:ext cx="1385668"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B52F70D6-D6D9-43F6-9DFA-FA47394F8F3E}"/>
                </a:ext>
              </a:extLst>
            </p:cNvPr>
            <p:cNvSpPr/>
            <p:nvPr/>
          </p:nvSpPr>
          <p:spPr>
            <a:xfrm>
              <a:off x="1034108" y="2575975"/>
              <a:ext cx="933695" cy="71347"/>
            </a:xfrm>
            <a:prstGeom prst="round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9FC9CD49-B6FA-4CBD-BC3D-6B286E707377}"/>
                </a:ext>
              </a:extLst>
            </p:cNvPr>
            <p:cNvSpPr/>
            <p:nvPr/>
          </p:nvSpPr>
          <p:spPr>
            <a:xfrm>
              <a:off x="1922152" y="2566357"/>
              <a:ext cx="90241" cy="90241"/>
            </a:xfrm>
            <a:prstGeom prst="ellipse">
              <a:avLst/>
            </a:prstGeom>
            <a:solidFill>
              <a:schemeClr val="bg1">
                <a:lumMod val="95000"/>
              </a:schemeClr>
            </a:solidFill>
            <a:ln>
              <a:solidFill>
                <a:srgbClr val="FD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07" name="Picture 206" descr="A picture containing chart&#10;&#10;Description automatically generated">
            <a:extLst>
              <a:ext uri="{FF2B5EF4-FFF2-40B4-BE49-F238E27FC236}">
                <a16:creationId xmlns:a16="http://schemas.microsoft.com/office/drawing/2014/main" id="{B82B2D27-801F-4440-A3F1-BB4C952D24E2}"/>
              </a:ext>
            </a:extLst>
          </p:cNvPr>
          <p:cNvPicPr>
            <a:picLocks noChangeAspect="1"/>
          </p:cNvPicPr>
          <p:nvPr/>
        </p:nvPicPr>
        <p:blipFill rotWithShape="1">
          <a:blip r:embed="rId18" cstate="print">
            <a:alphaModFix amt="20000"/>
            <a:extLst>
              <a:ext uri="{28A0092B-C50C-407E-A947-70E740481C1C}">
                <a14:useLocalDpi xmlns:a14="http://schemas.microsoft.com/office/drawing/2010/main" val="0"/>
              </a:ext>
            </a:extLst>
          </a:blip>
          <a:srcRect t="57095" b="31420"/>
          <a:stretch/>
        </p:blipFill>
        <p:spPr>
          <a:xfrm>
            <a:off x="0" y="6070294"/>
            <a:ext cx="12187428" cy="787706"/>
          </a:xfrm>
          <a:prstGeom prst="rect">
            <a:avLst/>
          </a:prstGeom>
        </p:spPr>
      </p:pic>
      <p:pic>
        <p:nvPicPr>
          <p:cNvPr id="208" name="Picture 207" descr="Logo&#10;&#10;Description automatically generated with medium confidence">
            <a:extLst>
              <a:ext uri="{FF2B5EF4-FFF2-40B4-BE49-F238E27FC236}">
                <a16:creationId xmlns:a16="http://schemas.microsoft.com/office/drawing/2014/main" id="{6C6B7663-5E9D-4A3B-9B48-F8CE01D52E33}"/>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91771" t="90449" r="4562"/>
          <a:stretch/>
        </p:blipFill>
        <p:spPr>
          <a:xfrm>
            <a:off x="11128279" y="6214188"/>
            <a:ext cx="447012" cy="652404"/>
          </a:xfrm>
          <a:prstGeom prst="rect">
            <a:avLst/>
          </a:prstGeom>
        </p:spPr>
      </p:pic>
      <p:sp>
        <p:nvSpPr>
          <p:cNvPr id="209" name="TextBox 208">
            <a:extLst>
              <a:ext uri="{FF2B5EF4-FFF2-40B4-BE49-F238E27FC236}">
                <a16:creationId xmlns:a16="http://schemas.microsoft.com/office/drawing/2014/main" id="{05F01CF2-29A8-44D0-A0FA-50AC4B08DEBF}"/>
              </a:ext>
            </a:extLst>
          </p:cNvPr>
          <p:cNvSpPr txBox="1"/>
          <p:nvPr/>
        </p:nvSpPr>
        <p:spPr>
          <a:xfrm>
            <a:off x="11068114" y="6315418"/>
            <a:ext cx="577725"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93785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hape&#10;&#10;Description automatically generated">
            <a:extLst>
              <a:ext uri="{FF2B5EF4-FFF2-40B4-BE49-F238E27FC236}">
                <a16:creationId xmlns:a16="http://schemas.microsoft.com/office/drawing/2014/main" id="{854467CF-380B-4C5A-957D-6043C8B24A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1875" y="0"/>
            <a:ext cx="10600125" cy="6858000"/>
          </a:xfrm>
          <a:prstGeom prst="rect">
            <a:avLst/>
          </a:prstGeom>
        </p:spPr>
      </p:pic>
      <p:pic>
        <p:nvPicPr>
          <p:cNvPr id="16" name="Picture 15" descr="A picture containing chart&#10;&#10;Description automatically generated">
            <a:extLst>
              <a:ext uri="{FF2B5EF4-FFF2-40B4-BE49-F238E27FC236}">
                <a16:creationId xmlns:a16="http://schemas.microsoft.com/office/drawing/2014/main" id="{73293C5D-9B9A-4849-BD7B-803814587082}"/>
              </a:ext>
            </a:extLst>
          </p:cNvPr>
          <p:cNvPicPr>
            <a:picLocks noChangeAspect="1"/>
          </p:cNvPicPr>
          <p:nvPr/>
        </p:nvPicPr>
        <p:blipFill rotWithShape="1">
          <a:blip r:embed="rId4" cstate="print">
            <a:alphaModFix amt="20000"/>
            <a:extLst>
              <a:ext uri="{28A0092B-C50C-407E-A947-70E740481C1C}">
                <a14:useLocalDpi xmlns:a14="http://schemas.microsoft.com/office/drawing/2010/main" val="0"/>
              </a:ext>
            </a:extLst>
          </a:blip>
          <a:srcRect t="57095" b="31420"/>
          <a:stretch/>
        </p:blipFill>
        <p:spPr>
          <a:xfrm>
            <a:off x="0" y="6070294"/>
            <a:ext cx="12187428" cy="787706"/>
          </a:xfrm>
          <a:prstGeom prst="rect">
            <a:avLst/>
          </a:prstGeom>
        </p:spPr>
      </p:pic>
      <p:sp>
        <p:nvSpPr>
          <p:cNvPr id="8" name="Rectangle 7">
            <a:extLst>
              <a:ext uri="{FF2B5EF4-FFF2-40B4-BE49-F238E27FC236}">
                <a16:creationId xmlns:a16="http://schemas.microsoft.com/office/drawing/2014/main" id="{FF1E4ED9-34B1-439E-8E32-068CA62CC24F}"/>
              </a:ext>
            </a:extLst>
          </p:cNvPr>
          <p:cNvSpPr/>
          <p:nvPr/>
        </p:nvSpPr>
        <p:spPr>
          <a:xfrm>
            <a:off x="0" y="603938"/>
            <a:ext cx="9904164" cy="406901"/>
          </a:xfrm>
          <a:prstGeom prst="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529C832-A9D7-4B2F-BA48-698C97E0BF8E}"/>
              </a:ext>
            </a:extLst>
          </p:cNvPr>
          <p:cNvSpPr txBox="1"/>
          <p:nvPr/>
        </p:nvSpPr>
        <p:spPr>
          <a:xfrm>
            <a:off x="457629" y="520695"/>
            <a:ext cx="10670650" cy="553998"/>
          </a:xfrm>
          <a:prstGeom prst="rect">
            <a:avLst/>
          </a:prstGeom>
          <a:noFill/>
        </p:spPr>
        <p:txBody>
          <a:bodyPr wrap="square" rtlCol="0">
            <a:spAutoFit/>
          </a:bodyPr>
          <a:lstStyle/>
          <a:p>
            <a:r>
              <a:rPr lang="en-US" sz="3000" dirty="0">
                <a:solidFill>
                  <a:schemeClr val="bg1"/>
                </a:solidFill>
              </a:rPr>
              <a:t>Your Main Title Here</a:t>
            </a:r>
          </a:p>
        </p:txBody>
      </p:sp>
      <p:sp>
        <p:nvSpPr>
          <p:cNvPr id="10" name="TextBox 9">
            <a:extLst>
              <a:ext uri="{FF2B5EF4-FFF2-40B4-BE49-F238E27FC236}">
                <a16:creationId xmlns:a16="http://schemas.microsoft.com/office/drawing/2014/main" id="{196A241C-AFB5-4099-A823-86D1DFDA90E0}"/>
              </a:ext>
            </a:extLst>
          </p:cNvPr>
          <p:cNvSpPr txBox="1"/>
          <p:nvPr/>
        </p:nvSpPr>
        <p:spPr>
          <a:xfrm>
            <a:off x="477825" y="258087"/>
            <a:ext cx="10670650" cy="400110"/>
          </a:xfrm>
          <a:prstGeom prst="rect">
            <a:avLst/>
          </a:prstGeom>
          <a:noFill/>
        </p:spPr>
        <p:txBody>
          <a:bodyPr wrap="square" rtlCol="0">
            <a:spAutoFit/>
          </a:bodyPr>
          <a:lstStyle/>
          <a:p>
            <a:r>
              <a:rPr lang="en-US" sz="2000" dirty="0">
                <a:solidFill>
                  <a:schemeClr val="tx1">
                    <a:lumMod val="85000"/>
                    <a:lumOff val="15000"/>
                  </a:schemeClr>
                </a:solidFill>
                <a:latin typeface="+mj-lt"/>
              </a:rPr>
              <a:t>San Bernardino County</a:t>
            </a:r>
          </a:p>
        </p:txBody>
      </p:sp>
      <p:pic>
        <p:nvPicPr>
          <p:cNvPr id="17" name="Picture 16" descr="Logo&#10;&#10;Description automatically generated with medium confidence">
            <a:extLst>
              <a:ext uri="{FF2B5EF4-FFF2-40B4-BE49-F238E27FC236}">
                <a16:creationId xmlns:a16="http://schemas.microsoft.com/office/drawing/2014/main" id="{B1241744-789C-4FD4-B6EC-21EC972B968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1771" t="90449" r="4562"/>
          <a:stretch/>
        </p:blipFill>
        <p:spPr>
          <a:xfrm>
            <a:off x="11128279" y="6214188"/>
            <a:ext cx="447012" cy="652404"/>
          </a:xfrm>
          <a:prstGeom prst="rect">
            <a:avLst/>
          </a:prstGeom>
        </p:spPr>
      </p:pic>
      <p:sp>
        <p:nvSpPr>
          <p:cNvPr id="18" name="TextBox 17">
            <a:extLst>
              <a:ext uri="{FF2B5EF4-FFF2-40B4-BE49-F238E27FC236}">
                <a16:creationId xmlns:a16="http://schemas.microsoft.com/office/drawing/2014/main" id="{0432CF34-7A40-4A67-8AD6-CF14756DED21}"/>
              </a:ext>
            </a:extLst>
          </p:cNvPr>
          <p:cNvSpPr txBox="1"/>
          <p:nvPr/>
        </p:nvSpPr>
        <p:spPr>
          <a:xfrm>
            <a:off x="11068114" y="6315418"/>
            <a:ext cx="577725" cy="507831"/>
          </a:xfrm>
          <a:prstGeom prst="rect">
            <a:avLst/>
          </a:prstGeom>
          <a:noFill/>
        </p:spPr>
        <p:txBody>
          <a:bodyPr wrap="square" rtlCol="0">
            <a:spAutoFit/>
          </a:bodyPr>
          <a:lstStyle/>
          <a:p>
            <a:pPr algn="ctr"/>
            <a:r>
              <a:rPr lang="en-US" sz="2700" dirty="0">
                <a:solidFill>
                  <a:schemeClr val="bg1"/>
                </a:solidFill>
              </a:rPr>
              <a:t>#</a:t>
            </a:r>
          </a:p>
        </p:txBody>
      </p:sp>
      <p:sp>
        <p:nvSpPr>
          <p:cNvPr id="3" name="Content Placeholder 2"/>
          <p:cNvSpPr>
            <a:spLocks noGrp="1"/>
          </p:cNvSpPr>
          <p:nvPr>
            <p:ph idx="1"/>
          </p:nvPr>
        </p:nvSpPr>
        <p:spPr>
          <a:xfrm>
            <a:off x="440675" y="2736534"/>
            <a:ext cx="11056232" cy="3613122"/>
          </a:xfrm>
        </p:spPr>
        <p:txBody>
          <a:bodyPr>
            <a:normAutofit/>
          </a:bodyPr>
          <a:lstStyle/>
          <a:p>
            <a:pPr marL="0" indent="0">
              <a:buNone/>
            </a:pPr>
            <a:r>
              <a:rPr lang="en-US" sz="2400" dirty="0"/>
              <a:t>Lorem ipsum dolor sit </a:t>
            </a:r>
            <a:r>
              <a:rPr lang="en-US" sz="2400" dirty="0" err="1"/>
              <a:t>amet</a:t>
            </a:r>
            <a:r>
              <a:rPr lang="en-US" sz="2400" dirty="0"/>
              <a:t>, </a:t>
            </a:r>
            <a:r>
              <a:rPr lang="en-US" sz="2400" dirty="0" err="1"/>
              <a:t>consectetuer</a:t>
            </a:r>
            <a:r>
              <a:rPr lang="en-US" sz="2400" dirty="0"/>
              <a:t> </a:t>
            </a:r>
            <a:r>
              <a:rPr lang="en-US" sz="2200" b="1" dirty="0"/>
              <a:t>: </a:t>
            </a:r>
          </a:p>
          <a:p>
            <a:r>
              <a:rPr lang="en-US" sz="1800" dirty="0">
                <a:solidFill>
                  <a:schemeClr val="tx1">
                    <a:lumMod val="65000"/>
                    <a:lumOff val="35000"/>
                  </a:schemeClr>
                </a:solidFill>
              </a:rPr>
              <a:t>Lorem ipsum dolor sit </a:t>
            </a:r>
            <a:r>
              <a:rPr lang="en-US" sz="1800" dirty="0" err="1">
                <a:solidFill>
                  <a:schemeClr val="tx1">
                    <a:lumMod val="65000"/>
                    <a:lumOff val="35000"/>
                  </a:schemeClr>
                </a:solidFill>
              </a:rPr>
              <a:t>amet</a:t>
            </a:r>
            <a:r>
              <a:rPr lang="en-US" sz="1800" dirty="0">
                <a:solidFill>
                  <a:schemeClr val="tx1">
                    <a:lumMod val="65000"/>
                    <a:lumOff val="35000"/>
                  </a:schemeClr>
                </a:solidFill>
              </a:rPr>
              <a:t>, </a:t>
            </a:r>
            <a:r>
              <a:rPr lang="en-US" sz="1800" dirty="0" err="1">
                <a:solidFill>
                  <a:schemeClr val="tx1">
                    <a:lumMod val="65000"/>
                    <a:lumOff val="35000"/>
                  </a:schemeClr>
                </a:solidFill>
              </a:rPr>
              <a:t>consectetuer</a:t>
            </a:r>
            <a:r>
              <a:rPr lang="en-US" sz="1800" dirty="0">
                <a:solidFill>
                  <a:schemeClr val="tx1">
                    <a:lumMod val="65000"/>
                    <a:lumOff val="35000"/>
                  </a:schemeClr>
                </a:solidFill>
              </a:rPr>
              <a:t> </a:t>
            </a:r>
            <a:r>
              <a:rPr lang="en-US" sz="1800" dirty="0" err="1">
                <a:solidFill>
                  <a:schemeClr val="tx1">
                    <a:lumMod val="65000"/>
                    <a:lumOff val="35000"/>
                  </a:schemeClr>
                </a:solidFill>
              </a:rPr>
              <a:t>adipiscing</a:t>
            </a:r>
            <a:r>
              <a:rPr lang="en-US" sz="1800" dirty="0">
                <a:solidFill>
                  <a:schemeClr val="tx1">
                    <a:lumMod val="65000"/>
                    <a:lumOff val="35000"/>
                  </a:schemeClr>
                </a:solidFill>
              </a:rPr>
              <a:t> </a:t>
            </a:r>
            <a:r>
              <a:rPr lang="en-US" sz="1800" dirty="0" err="1">
                <a:solidFill>
                  <a:schemeClr val="tx1">
                    <a:lumMod val="65000"/>
                    <a:lumOff val="35000"/>
                  </a:schemeClr>
                </a:solidFill>
              </a:rPr>
              <a:t>elit</a:t>
            </a:r>
            <a:r>
              <a:rPr lang="en-US" sz="1800" dirty="0">
                <a:solidFill>
                  <a:schemeClr val="tx1">
                    <a:lumMod val="65000"/>
                    <a:lumOff val="35000"/>
                  </a:schemeClr>
                </a:solidFill>
              </a:rPr>
              <a:t>, </a:t>
            </a:r>
            <a:r>
              <a:rPr lang="en-US" sz="1800" dirty="0" err="1">
                <a:solidFill>
                  <a:schemeClr val="tx1">
                    <a:lumMod val="65000"/>
                    <a:lumOff val="35000"/>
                  </a:schemeClr>
                </a:solidFill>
              </a:rPr>
              <a:t>sed</a:t>
            </a:r>
            <a:r>
              <a:rPr lang="en-US" sz="1800" dirty="0">
                <a:solidFill>
                  <a:schemeClr val="tx1">
                    <a:lumMod val="65000"/>
                    <a:lumOff val="35000"/>
                  </a:schemeClr>
                </a:solidFill>
              </a:rPr>
              <a:t> </a:t>
            </a:r>
            <a:r>
              <a:rPr lang="en-US" sz="1800" dirty="0" err="1">
                <a:solidFill>
                  <a:schemeClr val="tx1">
                    <a:lumMod val="65000"/>
                    <a:lumOff val="35000"/>
                  </a:schemeClr>
                </a:solidFill>
              </a:rPr>
              <a:t>diam</a:t>
            </a:r>
            <a:endParaRPr lang="en-US" sz="1800" dirty="0">
              <a:solidFill>
                <a:schemeClr val="tx1">
                  <a:lumMod val="65000"/>
                  <a:lumOff val="35000"/>
                </a:schemeClr>
              </a:solidFill>
            </a:endParaRPr>
          </a:p>
          <a:p>
            <a:r>
              <a:rPr lang="en-US" sz="1800" dirty="0">
                <a:solidFill>
                  <a:schemeClr val="tx1">
                    <a:lumMod val="65000"/>
                    <a:lumOff val="35000"/>
                  </a:schemeClr>
                </a:solidFill>
              </a:rPr>
              <a:t>Dolor sit </a:t>
            </a:r>
            <a:r>
              <a:rPr lang="en-US" sz="1800" dirty="0" err="1">
                <a:solidFill>
                  <a:schemeClr val="tx1">
                    <a:lumMod val="65000"/>
                    <a:lumOff val="35000"/>
                  </a:schemeClr>
                </a:solidFill>
              </a:rPr>
              <a:t>amet</a:t>
            </a:r>
            <a:r>
              <a:rPr lang="en-US" sz="1800" dirty="0">
                <a:solidFill>
                  <a:schemeClr val="tx1">
                    <a:lumMod val="65000"/>
                    <a:lumOff val="35000"/>
                  </a:schemeClr>
                </a:solidFill>
              </a:rPr>
              <a:t>, </a:t>
            </a:r>
            <a:r>
              <a:rPr lang="en-US" sz="1800" dirty="0" err="1">
                <a:solidFill>
                  <a:schemeClr val="tx1">
                    <a:lumMod val="65000"/>
                    <a:lumOff val="35000"/>
                  </a:schemeClr>
                </a:solidFill>
              </a:rPr>
              <a:t>consectetuer</a:t>
            </a:r>
            <a:r>
              <a:rPr lang="en-US" sz="1800" dirty="0">
                <a:solidFill>
                  <a:schemeClr val="tx1">
                    <a:lumMod val="65000"/>
                    <a:lumOff val="35000"/>
                  </a:schemeClr>
                </a:solidFill>
              </a:rPr>
              <a:t> </a:t>
            </a:r>
            <a:r>
              <a:rPr lang="en-US" sz="1800" dirty="0" err="1">
                <a:solidFill>
                  <a:schemeClr val="tx1">
                    <a:lumMod val="65000"/>
                    <a:lumOff val="35000"/>
                  </a:schemeClr>
                </a:solidFill>
              </a:rPr>
              <a:t>adipiscing</a:t>
            </a:r>
            <a:r>
              <a:rPr lang="en-US" sz="1800" dirty="0">
                <a:solidFill>
                  <a:schemeClr val="tx1">
                    <a:lumMod val="65000"/>
                    <a:lumOff val="35000"/>
                  </a:schemeClr>
                </a:solidFill>
              </a:rPr>
              <a:t> </a:t>
            </a:r>
            <a:r>
              <a:rPr lang="en-US" sz="1800" dirty="0" err="1">
                <a:solidFill>
                  <a:schemeClr val="tx1">
                    <a:lumMod val="65000"/>
                    <a:lumOff val="35000"/>
                  </a:schemeClr>
                </a:solidFill>
              </a:rPr>
              <a:t>elit</a:t>
            </a:r>
            <a:r>
              <a:rPr lang="en-US" sz="1800" dirty="0">
                <a:solidFill>
                  <a:schemeClr val="tx1">
                    <a:lumMod val="65000"/>
                    <a:lumOff val="35000"/>
                  </a:schemeClr>
                </a:solidFill>
              </a:rPr>
              <a:t>, </a:t>
            </a:r>
            <a:r>
              <a:rPr lang="en-US" sz="1800" dirty="0" err="1">
                <a:solidFill>
                  <a:schemeClr val="tx1">
                    <a:lumMod val="65000"/>
                    <a:lumOff val="35000"/>
                  </a:schemeClr>
                </a:solidFill>
              </a:rPr>
              <a:t>sed</a:t>
            </a:r>
            <a:r>
              <a:rPr lang="en-US" sz="1800" dirty="0">
                <a:solidFill>
                  <a:schemeClr val="tx1">
                    <a:lumMod val="65000"/>
                    <a:lumOff val="35000"/>
                  </a:schemeClr>
                </a:solidFill>
              </a:rPr>
              <a:t> </a:t>
            </a:r>
            <a:r>
              <a:rPr lang="en-US" sz="1800" dirty="0" err="1">
                <a:solidFill>
                  <a:schemeClr val="tx1">
                    <a:lumMod val="65000"/>
                    <a:lumOff val="35000"/>
                  </a:schemeClr>
                </a:solidFill>
              </a:rPr>
              <a:t>diam</a:t>
            </a:r>
            <a:r>
              <a:rPr lang="en-US" sz="1800" dirty="0">
                <a:solidFill>
                  <a:schemeClr val="tx1">
                    <a:lumMod val="65000"/>
                    <a:lumOff val="35000"/>
                  </a:schemeClr>
                </a:solidFill>
              </a:rPr>
              <a:t> </a:t>
            </a:r>
            <a:r>
              <a:rPr lang="en-US" sz="1800" dirty="0" err="1">
                <a:solidFill>
                  <a:schemeClr val="tx1">
                    <a:lumMod val="65000"/>
                    <a:lumOff val="35000"/>
                  </a:schemeClr>
                </a:solidFill>
              </a:rPr>
              <a:t>nonummy</a:t>
            </a:r>
            <a:r>
              <a:rPr lang="en-US" sz="1800" dirty="0">
                <a:solidFill>
                  <a:schemeClr val="tx1">
                    <a:lumMod val="65000"/>
                    <a:lumOff val="35000"/>
                  </a:schemeClr>
                </a:solidFill>
              </a:rPr>
              <a:t> </a:t>
            </a:r>
            <a:r>
              <a:rPr lang="en-US" sz="1800" dirty="0" err="1">
                <a:solidFill>
                  <a:schemeClr val="tx1">
                    <a:lumMod val="65000"/>
                    <a:lumOff val="35000"/>
                  </a:schemeClr>
                </a:solidFill>
              </a:rPr>
              <a:t>nibh</a:t>
            </a:r>
            <a:r>
              <a:rPr lang="en-US" sz="1800" dirty="0">
                <a:solidFill>
                  <a:schemeClr val="tx1">
                    <a:lumMod val="65000"/>
                    <a:lumOff val="35000"/>
                  </a:schemeClr>
                </a:solidFill>
              </a:rPr>
              <a:t> </a:t>
            </a:r>
            <a:r>
              <a:rPr lang="en-US" sz="1800" dirty="0" err="1">
                <a:solidFill>
                  <a:schemeClr val="tx1">
                    <a:lumMod val="65000"/>
                    <a:lumOff val="35000"/>
                  </a:schemeClr>
                </a:solidFill>
              </a:rPr>
              <a:t>euismod</a:t>
            </a:r>
            <a:r>
              <a:rPr lang="en-US" sz="1800" dirty="0">
                <a:solidFill>
                  <a:schemeClr val="tx1">
                    <a:lumMod val="65000"/>
                    <a:lumOff val="35000"/>
                  </a:schemeClr>
                </a:solidFill>
              </a:rPr>
              <a:t> </a:t>
            </a:r>
            <a:r>
              <a:rPr lang="en-US" sz="1800" dirty="0" err="1">
                <a:solidFill>
                  <a:schemeClr val="tx1">
                    <a:lumMod val="65000"/>
                    <a:lumOff val="35000"/>
                  </a:schemeClr>
                </a:solidFill>
              </a:rPr>
              <a:t>tincidunt</a:t>
            </a:r>
            <a:r>
              <a:rPr lang="en-US" sz="1800" dirty="0">
                <a:solidFill>
                  <a:schemeClr val="tx1">
                    <a:lumMod val="65000"/>
                    <a:lumOff val="35000"/>
                  </a:schemeClr>
                </a:solidFill>
              </a:rPr>
              <a:t> </a:t>
            </a:r>
            <a:r>
              <a:rPr lang="en-US" sz="1800" dirty="0" err="1">
                <a:solidFill>
                  <a:schemeClr val="tx1">
                    <a:lumMod val="65000"/>
                    <a:lumOff val="35000"/>
                  </a:schemeClr>
                </a:solidFill>
              </a:rPr>
              <a:t>ut</a:t>
            </a:r>
            <a:r>
              <a:rPr lang="en-US" sz="1800" dirty="0">
                <a:solidFill>
                  <a:schemeClr val="tx1">
                    <a:lumMod val="65000"/>
                    <a:lumOff val="35000"/>
                  </a:schemeClr>
                </a:solidFill>
              </a:rPr>
              <a:t> </a:t>
            </a:r>
            <a:r>
              <a:rPr lang="en-US" sz="1800" dirty="0" err="1">
                <a:solidFill>
                  <a:schemeClr val="tx1">
                    <a:lumMod val="65000"/>
                    <a:lumOff val="35000"/>
                  </a:schemeClr>
                </a:solidFill>
              </a:rPr>
              <a:t>laoreet</a:t>
            </a:r>
            <a:r>
              <a:rPr lang="en-US" sz="1800" dirty="0">
                <a:solidFill>
                  <a:schemeClr val="tx1">
                    <a:lumMod val="65000"/>
                    <a:lumOff val="35000"/>
                  </a:schemeClr>
                </a:solidFill>
              </a:rPr>
              <a:t> </a:t>
            </a:r>
            <a:r>
              <a:rPr lang="en-US" sz="1800" dirty="0" err="1">
                <a:solidFill>
                  <a:schemeClr val="tx1">
                    <a:lumMod val="65000"/>
                    <a:lumOff val="35000"/>
                  </a:schemeClr>
                </a:solidFill>
              </a:rPr>
              <a:t>dolore</a:t>
            </a:r>
            <a:r>
              <a:rPr lang="en-US" sz="1800" dirty="0">
                <a:solidFill>
                  <a:schemeClr val="tx1">
                    <a:lumMod val="65000"/>
                    <a:lumOff val="35000"/>
                  </a:schemeClr>
                </a:solidFill>
              </a:rPr>
              <a:t> magna </a:t>
            </a:r>
            <a:r>
              <a:rPr lang="en-US" sz="1800" dirty="0" err="1">
                <a:solidFill>
                  <a:schemeClr val="tx1">
                    <a:lumMod val="65000"/>
                    <a:lumOff val="35000"/>
                  </a:schemeClr>
                </a:solidFill>
              </a:rPr>
              <a:t>aliquam</a:t>
            </a:r>
            <a:r>
              <a:rPr lang="en-US" sz="1800" dirty="0">
                <a:solidFill>
                  <a:schemeClr val="tx1">
                    <a:lumMod val="65000"/>
                    <a:lumOff val="35000"/>
                  </a:schemeClr>
                </a:solidFill>
              </a:rPr>
              <a:t> </a:t>
            </a:r>
            <a:r>
              <a:rPr lang="en-US" sz="1800" dirty="0" err="1">
                <a:solidFill>
                  <a:schemeClr val="tx1">
                    <a:lumMod val="65000"/>
                    <a:lumOff val="35000"/>
                  </a:schemeClr>
                </a:solidFill>
              </a:rPr>
              <a:t>erat</a:t>
            </a:r>
            <a:r>
              <a:rPr lang="en-US" sz="1800" dirty="0">
                <a:solidFill>
                  <a:schemeClr val="tx1">
                    <a:lumMod val="65000"/>
                    <a:lumOff val="35000"/>
                  </a:schemeClr>
                </a:solidFill>
              </a:rPr>
              <a:t> </a:t>
            </a:r>
            <a:r>
              <a:rPr lang="en-US" sz="1800" dirty="0" err="1">
                <a:solidFill>
                  <a:schemeClr val="tx1">
                    <a:lumMod val="65000"/>
                    <a:lumOff val="35000"/>
                  </a:schemeClr>
                </a:solidFill>
              </a:rPr>
              <a:t>volutpat</a:t>
            </a:r>
            <a:endParaRPr lang="en-US" sz="1800" dirty="0">
              <a:solidFill>
                <a:schemeClr val="tx1">
                  <a:lumMod val="65000"/>
                  <a:lumOff val="35000"/>
                </a:schemeClr>
              </a:solidFill>
            </a:endParaRPr>
          </a:p>
          <a:p>
            <a:r>
              <a:rPr lang="en-US" sz="1800" dirty="0" err="1">
                <a:solidFill>
                  <a:schemeClr val="tx1">
                    <a:lumMod val="65000"/>
                    <a:lumOff val="35000"/>
                  </a:schemeClr>
                </a:solidFill>
              </a:rPr>
              <a:t>Psum</a:t>
            </a:r>
            <a:r>
              <a:rPr lang="en-US" sz="1800" dirty="0">
                <a:solidFill>
                  <a:schemeClr val="tx1">
                    <a:lumMod val="65000"/>
                    <a:lumOff val="35000"/>
                  </a:schemeClr>
                </a:solidFill>
              </a:rPr>
              <a:t> dolor sit </a:t>
            </a:r>
            <a:r>
              <a:rPr lang="en-US" sz="1800" dirty="0" err="1">
                <a:solidFill>
                  <a:schemeClr val="tx1">
                    <a:lumMod val="65000"/>
                    <a:lumOff val="35000"/>
                  </a:schemeClr>
                </a:solidFill>
              </a:rPr>
              <a:t>amet</a:t>
            </a:r>
            <a:r>
              <a:rPr lang="en-US" sz="1800" dirty="0">
                <a:solidFill>
                  <a:schemeClr val="tx1">
                    <a:lumMod val="65000"/>
                    <a:lumOff val="35000"/>
                  </a:schemeClr>
                </a:solidFill>
              </a:rPr>
              <a:t>, </a:t>
            </a:r>
            <a:r>
              <a:rPr lang="en-US" sz="1800" dirty="0" err="1">
                <a:solidFill>
                  <a:schemeClr val="tx1">
                    <a:lumMod val="65000"/>
                    <a:lumOff val="35000"/>
                  </a:schemeClr>
                </a:solidFill>
              </a:rPr>
              <a:t>consectetuer</a:t>
            </a:r>
            <a:r>
              <a:rPr lang="en-US" sz="1800" dirty="0">
                <a:solidFill>
                  <a:schemeClr val="tx1">
                    <a:lumMod val="65000"/>
                    <a:lumOff val="35000"/>
                  </a:schemeClr>
                </a:solidFill>
              </a:rPr>
              <a:t> </a:t>
            </a:r>
            <a:r>
              <a:rPr lang="en-US" sz="1800" dirty="0" err="1">
                <a:solidFill>
                  <a:schemeClr val="tx1">
                    <a:lumMod val="65000"/>
                    <a:lumOff val="35000"/>
                  </a:schemeClr>
                </a:solidFill>
              </a:rPr>
              <a:t>adipiscing</a:t>
            </a:r>
            <a:r>
              <a:rPr lang="en-US" sz="1800" dirty="0">
                <a:solidFill>
                  <a:schemeClr val="tx1">
                    <a:lumMod val="65000"/>
                    <a:lumOff val="35000"/>
                  </a:schemeClr>
                </a:solidFill>
              </a:rPr>
              <a:t> </a:t>
            </a:r>
            <a:r>
              <a:rPr lang="en-US" sz="1800" dirty="0" err="1">
                <a:solidFill>
                  <a:schemeClr val="tx1">
                    <a:lumMod val="65000"/>
                    <a:lumOff val="35000"/>
                  </a:schemeClr>
                </a:solidFill>
              </a:rPr>
              <a:t>elit</a:t>
            </a:r>
            <a:r>
              <a:rPr lang="en-US" sz="1800" dirty="0">
                <a:solidFill>
                  <a:schemeClr val="tx1">
                    <a:lumMod val="65000"/>
                    <a:lumOff val="35000"/>
                  </a:schemeClr>
                </a:solidFill>
              </a:rPr>
              <a:t>, </a:t>
            </a:r>
            <a:r>
              <a:rPr lang="en-US" sz="1800" dirty="0" err="1">
                <a:solidFill>
                  <a:schemeClr val="tx1">
                    <a:lumMod val="65000"/>
                    <a:lumOff val="35000"/>
                  </a:schemeClr>
                </a:solidFill>
              </a:rPr>
              <a:t>sed</a:t>
            </a:r>
            <a:r>
              <a:rPr lang="en-US" sz="1800" dirty="0">
                <a:solidFill>
                  <a:schemeClr val="tx1">
                    <a:lumMod val="65000"/>
                    <a:lumOff val="35000"/>
                  </a:schemeClr>
                </a:solidFill>
              </a:rPr>
              <a:t> </a:t>
            </a:r>
            <a:r>
              <a:rPr lang="en-US" sz="1800" dirty="0" err="1">
                <a:solidFill>
                  <a:schemeClr val="tx1">
                    <a:lumMod val="65000"/>
                    <a:lumOff val="35000"/>
                  </a:schemeClr>
                </a:solidFill>
              </a:rPr>
              <a:t>diam</a:t>
            </a:r>
            <a:r>
              <a:rPr lang="en-US" sz="1800" dirty="0">
                <a:solidFill>
                  <a:schemeClr val="tx1">
                    <a:lumMod val="65000"/>
                    <a:lumOff val="35000"/>
                  </a:schemeClr>
                </a:solidFill>
              </a:rPr>
              <a:t> </a:t>
            </a:r>
            <a:r>
              <a:rPr lang="en-US" sz="1800" dirty="0" err="1">
                <a:solidFill>
                  <a:schemeClr val="tx1">
                    <a:lumMod val="65000"/>
                    <a:lumOff val="35000"/>
                  </a:schemeClr>
                </a:solidFill>
              </a:rPr>
              <a:t>nonummy</a:t>
            </a:r>
            <a:r>
              <a:rPr lang="en-US" sz="1800" dirty="0">
                <a:solidFill>
                  <a:schemeClr val="tx1">
                    <a:lumMod val="65000"/>
                    <a:lumOff val="35000"/>
                  </a:schemeClr>
                </a:solidFill>
              </a:rPr>
              <a:t> </a:t>
            </a:r>
            <a:r>
              <a:rPr lang="en-US" sz="1800" dirty="0" err="1">
                <a:solidFill>
                  <a:schemeClr val="tx1">
                    <a:lumMod val="65000"/>
                    <a:lumOff val="35000"/>
                  </a:schemeClr>
                </a:solidFill>
              </a:rPr>
              <a:t>nibh</a:t>
            </a:r>
            <a:r>
              <a:rPr lang="en-US" sz="1800" dirty="0">
                <a:solidFill>
                  <a:schemeClr val="tx1">
                    <a:lumMod val="65000"/>
                    <a:lumOff val="35000"/>
                  </a:schemeClr>
                </a:solidFill>
              </a:rPr>
              <a:t> </a:t>
            </a:r>
            <a:r>
              <a:rPr lang="en-US" sz="1800" dirty="0" err="1">
                <a:solidFill>
                  <a:schemeClr val="tx1">
                    <a:lumMod val="65000"/>
                    <a:lumOff val="35000"/>
                  </a:schemeClr>
                </a:solidFill>
              </a:rPr>
              <a:t>euismod</a:t>
            </a:r>
            <a:r>
              <a:rPr lang="en-US" sz="1800" dirty="0">
                <a:solidFill>
                  <a:schemeClr val="tx1">
                    <a:lumMod val="65000"/>
                    <a:lumOff val="35000"/>
                  </a:schemeClr>
                </a:solidFill>
              </a:rPr>
              <a:t> </a:t>
            </a:r>
            <a:r>
              <a:rPr lang="en-US" sz="1800" dirty="0" err="1">
                <a:solidFill>
                  <a:schemeClr val="tx1">
                    <a:lumMod val="65000"/>
                    <a:lumOff val="35000"/>
                  </a:schemeClr>
                </a:solidFill>
              </a:rPr>
              <a:t>tincidunt</a:t>
            </a:r>
            <a:r>
              <a:rPr lang="en-US" sz="1800" dirty="0">
                <a:solidFill>
                  <a:schemeClr val="tx1">
                    <a:lumMod val="65000"/>
                    <a:lumOff val="35000"/>
                  </a:schemeClr>
                </a:solidFill>
              </a:rPr>
              <a:t> </a:t>
            </a:r>
            <a:r>
              <a:rPr lang="en-US" sz="1800" dirty="0" err="1">
                <a:solidFill>
                  <a:schemeClr val="tx1">
                    <a:lumMod val="65000"/>
                    <a:lumOff val="35000"/>
                  </a:schemeClr>
                </a:solidFill>
              </a:rPr>
              <a:t>ut</a:t>
            </a:r>
            <a:r>
              <a:rPr lang="en-US" sz="1800" dirty="0">
                <a:solidFill>
                  <a:schemeClr val="tx1">
                    <a:lumMod val="65000"/>
                    <a:lumOff val="35000"/>
                  </a:schemeClr>
                </a:solidFill>
              </a:rPr>
              <a:t> </a:t>
            </a:r>
            <a:r>
              <a:rPr lang="en-US" sz="1800" dirty="0" err="1">
                <a:solidFill>
                  <a:schemeClr val="tx1">
                    <a:lumMod val="65000"/>
                    <a:lumOff val="35000"/>
                  </a:schemeClr>
                </a:solidFill>
              </a:rPr>
              <a:t>laoreet</a:t>
            </a:r>
            <a:r>
              <a:rPr lang="en-US" sz="1800" dirty="0">
                <a:solidFill>
                  <a:schemeClr val="tx1">
                    <a:lumMod val="65000"/>
                    <a:lumOff val="35000"/>
                  </a:schemeClr>
                </a:solidFill>
              </a:rPr>
              <a:t> </a:t>
            </a:r>
            <a:r>
              <a:rPr lang="en-US" sz="1800" dirty="0" err="1">
                <a:solidFill>
                  <a:schemeClr val="tx1">
                    <a:lumMod val="65000"/>
                    <a:lumOff val="35000"/>
                  </a:schemeClr>
                </a:solidFill>
              </a:rPr>
              <a:t>dolore</a:t>
            </a:r>
            <a:r>
              <a:rPr lang="en-US" sz="1800" dirty="0">
                <a:solidFill>
                  <a:schemeClr val="tx1">
                    <a:lumMod val="65000"/>
                    <a:lumOff val="35000"/>
                  </a:schemeClr>
                </a:solidFill>
              </a:rPr>
              <a:t> magna </a:t>
            </a:r>
            <a:r>
              <a:rPr lang="en-US" sz="1800" dirty="0" err="1">
                <a:solidFill>
                  <a:schemeClr val="tx1">
                    <a:lumMod val="65000"/>
                    <a:lumOff val="35000"/>
                  </a:schemeClr>
                </a:solidFill>
              </a:rPr>
              <a:t>aliquam</a:t>
            </a:r>
            <a:r>
              <a:rPr lang="en-US" sz="1800" dirty="0">
                <a:solidFill>
                  <a:schemeClr val="tx1">
                    <a:lumMod val="65000"/>
                    <a:lumOff val="35000"/>
                  </a:schemeClr>
                </a:solidFill>
              </a:rPr>
              <a:t> </a:t>
            </a:r>
            <a:r>
              <a:rPr lang="en-US" sz="1800" dirty="0" err="1">
                <a:solidFill>
                  <a:schemeClr val="tx1">
                    <a:lumMod val="65000"/>
                    <a:lumOff val="35000"/>
                  </a:schemeClr>
                </a:solidFill>
              </a:rPr>
              <a:t>erat</a:t>
            </a:r>
            <a:r>
              <a:rPr lang="en-US" sz="1800" dirty="0">
                <a:solidFill>
                  <a:schemeClr val="tx1">
                    <a:lumMod val="65000"/>
                    <a:lumOff val="35000"/>
                  </a:schemeClr>
                </a:solidFill>
              </a:rPr>
              <a:t> </a:t>
            </a:r>
            <a:r>
              <a:rPr lang="en-US" sz="1800" dirty="0" err="1">
                <a:solidFill>
                  <a:schemeClr val="tx1">
                    <a:lumMod val="65000"/>
                    <a:lumOff val="35000"/>
                  </a:schemeClr>
                </a:solidFill>
              </a:rPr>
              <a:t>volutpat</a:t>
            </a:r>
            <a:r>
              <a:rPr lang="en-US" sz="1800" dirty="0">
                <a:solidFill>
                  <a:schemeClr val="tx1">
                    <a:lumMod val="65000"/>
                    <a:lumOff val="35000"/>
                  </a:schemeClr>
                </a:solidFill>
              </a:rPr>
              <a:t> </a:t>
            </a:r>
          </a:p>
          <a:p>
            <a:r>
              <a:rPr lang="en-US" sz="1800" dirty="0">
                <a:solidFill>
                  <a:schemeClr val="tx1">
                    <a:lumMod val="65000"/>
                    <a:lumOff val="35000"/>
                  </a:schemeClr>
                </a:solidFill>
              </a:rPr>
              <a:t>Sit </a:t>
            </a:r>
            <a:r>
              <a:rPr lang="en-US" sz="1800" dirty="0" err="1">
                <a:solidFill>
                  <a:schemeClr val="tx1">
                    <a:lumMod val="65000"/>
                    <a:lumOff val="35000"/>
                  </a:schemeClr>
                </a:solidFill>
              </a:rPr>
              <a:t>amet</a:t>
            </a:r>
            <a:r>
              <a:rPr lang="en-US" sz="1800" dirty="0">
                <a:solidFill>
                  <a:schemeClr val="tx1">
                    <a:lumMod val="65000"/>
                    <a:lumOff val="35000"/>
                  </a:schemeClr>
                </a:solidFill>
              </a:rPr>
              <a:t>, </a:t>
            </a:r>
            <a:r>
              <a:rPr lang="en-US" sz="1800" dirty="0" err="1">
                <a:solidFill>
                  <a:schemeClr val="tx1">
                    <a:lumMod val="65000"/>
                    <a:lumOff val="35000"/>
                  </a:schemeClr>
                </a:solidFill>
              </a:rPr>
              <a:t>consectetuer</a:t>
            </a:r>
            <a:r>
              <a:rPr lang="en-US" sz="1800" dirty="0">
                <a:solidFill>
                  <a:schemeClr val="tx1">
                    <a:lumMod val="65000"/>
                    <a:lumOff val="35000"/>
                  </a:schemeClr>
                </a:solidFill>
              </a:rPr>
              <a:t> </a:t>
            </a:r>
            <a:r>
              <a:rPr lang="en-US" sz="1800" dirty="0" err="1">
                <a:solidFill>
                  <a:schemeClr val="tx1">
                    <a:lumMod val="65000"/>
                    <a:lumOff val="35000"/>
                  </a:schemeClr>
                </a:solidFill>
              </a:rPr>
              <a:t>adipiscing</a:t>
            </a:r>
            <a:r>
              <a:rPr lang="en-US" sz="1800" dirty="0">
                <a:solidFill>
                  <a:schemeClr val="tx1">
                    <a:lumMod val="65000"/>
                    <a:lumOff val="35000"/>
                  </a:schemeClr>
                </a:solidFill>
              </a:rPr>
              <a:t> </a:t>
            </a:r>
            <a:r>
              <a:rPr lang="en-US" sz="1800" dirty="0" err="1">
                <a:solidFill>
                  <a:schemeClr val="tx1">
                    <a:lumMod val="65000"/>
                    <a:lumOff val="35000"/>
                  </a:schemeClr>
                </a:solidFill>
              </a:rPr>
              <a:t>elit</a:t>
            </a:r>
            <a:r>
              <a:rPr lang="en-US" sz="1800" dirty="0">
                <a:solidFill>
                  <a:schemeClr val="tx1">
                    <a:lumMod val="65000"/>
                    <a:lumOff val="35000"/>
                  </a:schemeClr>
                </a:solidFill>
              </a:rPr>
              <a:t>, </a:t>
            </a:r>
            <a:r>
              <a:rPr lang="en-US" sz="1800" dirty="0" err="1">
                <a:solidFill>
                  <a:schemeClr val="tx1">
                    <a:lumMod val="65000"/>
                    <a:lumOff val="35000"/>
                  </a:schemeClr>
                </a:solidFill>
              </a:rPr>
              <a:t>sed</a:t>
            </a:r>
            <a:r>
              <a:rPr lang="en-US" sz="1800" dirty="0">
                <a:solidFill>
                  <a:schemeClr val="tx1">
                    <a:lumMod val="65000"/>
                    <a:lumOff val="35000"/>
                  </a:schemeClr>
                </a:solidFill>
              </a:rPr>
              <a:t> </a:t>
            </a:r>
            <a:r>
              <a:rPr lang="en-US" sz="1800" dirty="0" err="1">
                <a:solidFill>
                  <a:schemeClr val="tx1">
                    <a:lumMod val="65000"/>
                    <a:lumOff val="35000"/>
                  </a:schemeClr>
                </a:solidFill>
              </a:rPr>
              <a:t>diam</a:t>
            </a:r>
            <a:r>
              <a:rPr lang="en-US" sz="1800" dirty="0">
                <a:solidFill>
                  <a:schemeClr val="tx1">
                    <a:lumMod val="65000"/>
                    <a:lumOff val="35000"/>
                  </a:schemeClr>
                </a:solidFill>
              </a:rPr>
              <a:t> </a:t>
            </a:r>
            <a:r>
              <a:rPr lang="en-US" sz="1800" dirty="0" err="1">
                <a:solidFill>
                  <a:schemeClr val="tx1">
                    <a:lumMod val="65000"/>
                    <a:lumOff val="35000"/>
                  </a:schemeClr>
                </a:solidFill>
              </a:rPr>
              <a:t>nonummy</a:t>
            </a:r>
            <a:r>
              <a:rPr lang="en-US" sz="1800" dirty="0">
                <a:solidFill>
                  <a:schemeClr val="tx1">
                    <a:lumMod val="65000"/>
                    <a:lumOff val="35000"/>
                  </a:schemeClr>
                </a:solidFill>
              </a:rPr>
              <a:t> </a:t>
            </a:r>
            <a:r>
              <a:rPr lang="en-US" sz="1800" dirty="0" err="1">
                <a:solidFill>
                  <a:schemeClr val="tx1">
                    <a:lumMod val="65000"/>
                    <a:lumOff val="35000"/>
                  </a:schemeClr>
                </a:solidFill>
              </a:rPr>
              <a:t>nibh</a:t>
            </a:r>
            <a:r>
              <a:rPr lang="en-US" sz="1800" dirty="0">
                <a:solidFill>
                  <a:schemeClr val="tx1">
                    <a:lumMod val="65000"/>
                    <a:lumOff val="35000"/>
                  </a:schemeClr>
                </a:solidFill>
              </a:rPr>
              <a:t> </a:t>
            </a:r>
            <a:r>
              <a:rPr lang="en-US" sz="1800" dirty="0" err="1">
                <a:solidFill>
                  <a:schemeClr val="tx1">
                    <a:lumMod val="65000"/>
                    <a:lumOff val="35000"/>
                  </a:schemeClr>
                </a:solidFill>
              </a:rPr>
              <a:t>euismod</a:t>
            </a:r>
            <a:r>
              <a:rPr lang="en-US" sz="1800" dirty="0">
                <a:solidFill>
                  <a:schemeClr val="tx1">
                    <a:lumMod val="65000"/>
                    <a:lumOff val="35000"/>
                  </a:schemeClr>
                </a:solidFill>
              </a:rPr>
              <a:t> </a:t>
            </a:r>
            <a:r>
              <a:rPr lang="en-US" sz="1800" dirty="0" err="1">
                <a:solidFill>
                  <a:schemeClr val="tx1">
                    <a:lumMod val="65000"/>
                    <a:lumOff val="35000"/>
                  </a:schemeClr>
                </a:solidFill>
              </a:rPr>
              <a:t>tincidunt</a:t>
            </a:r>
            <a:r>
              <a:rPr lang="en-US" sz="1800" dirty="0">
                <a:solidFill>
                  <a:schemeClr val="tx1">
                    <a:lumMod val="65000"/>
                    <a:lumOff val="35000"/>
                  </a:schemeClr>
                </a:solidFill>
              </a:rPr>
              <a:t> </a:t>
            </a:r>
            <a:r>
              <a:rPr lang="en-US" sz="1800" dirty="0" err="1">
                <a:solidFill>
                  <a:schemeClr val="tx1">
                    <a:lumMod val="65000"/>
                    <a:lumOff val="35000"/>
                  </a:schemeClr>
                </a:solidFill>
              </a:rPr>
              <a:t>ut</a:t>
            </a:r>
            <a:r>
              <a:rPr lang="en-US" sz="1800" dirty="0">
                <a:solidFill>
                  <a:schemeClr val="tx1">
                    <a:lumMod val="65000"/>
                    <a:lumOff val="35000"/>
                  </a:schemeClr>
                </a:solidFill>
              </a:rPr>
              <a:t> </a:t>
            </a:r>
            <a:r>
              <a:rPr lang="en-US" sz="1800" dirty="0" err="1">
                <a:solidFill>
                  <a:schemeClr val="tx1">
                    <a:lumMod val="65000"/>
                    <a:lumOff val="35000"/>
                  </a:schemeClr>
                </a:solidFill>
              </a:rPr>
              <a:t>laoreet</a:t>
            </a:r>
            <a:r>
              <a:rPr lang="en-US" sz="1800" dirty="0">
                <a:solidFill>
                  <a:schemeClr val="tx1">
                    <a:lumMod val="65000"/>
                    <a:lumOff val="35000"/>
                  </a:schemeClr>
                </a:solidFill>
              </a:rPr>
              <a:t> </a:t>
            </a:r>
            <a:r>
              <a:rPr lang="en-US" sz="1800" dirty="0" err="1">
                <a:solidFill>
                  <a:schemeClr val="tx1">
                    <a:lumMod val="65000"/>
                    <a:lumOff val="35000"/>
                  </a:schemeClr>
                </a:solidFill>
              </a:rPr>
              <a:t>dolore</a:t>
            </a:r>
            <a:r>
              <a:rPr lang="en-US" sz="1800" dirty="0">
                <a:solidFill>
                  <a:schemeClr val="tx1">
                    <a:lumMod val="65000"/>
                    <a:lumOff val="35000"/>
                  </a:schemeClr>
                </a:solidFill>
              </a:rPr>
              <a:t> magna </a:t>
            </a:r>
            <a:r>
              <a:rPr lang="en-US" sz="1800" dirty="0" err="1">
                <a:solidFill>
                  <a:schemeClr val="tx1">
                    <a:lumMod val="65000"/>
                    <a:lumOff val="35000"/>
                  </a:schemeClr>
                </a:solidFill>
              </a:rPr>
              <a:t>aliquam</a:t>
            </a:r>
            <a:r>
              <a:rPr lang="en-US" sz="1800" dirty="0">
                <a:solidFill>
                  <a:schemeClr val="tx1">
                    <a:lumMod val="65000"/>
                    <a:lumOff val="35000"/>
                  </a:schemeClr>
                </a:solidFill>
              </a:rPr>
              <a:t> </a:t>
            </a:r>
            <a:r>
              <a:rPr lang="en-US" sz="1800" dirty="0" err="1">
                <a:solidFill>
                  <a:schemeClr val="tx1">
                    <a:lumMod val="65000"/>
                    <a:lumOff val="35000"/>
                  </a:schemeClr>
                </a:solidFill>
              </a:rPr>
              <a:t>erat</a:t>
            </a:r>
            <a:r>
              <a:rPr lang="en-US" sz="1800" dirty="0">
                <a:solidFill>
                  <a:schemeClr val="tx1">
                    <a:lumMod val="65000"/>
                    <a:lumOff val="35000"/>
                  </a:schemeClr>
                </a:solidFill>
              </a:rPr>
              <a:t> </a:t>
            </a:r>
            <a:r>
              <a:rPr lang="en-US" sz="1800" dirty="0" err="1">
                <a:solidFill>
                  <a:schemeClr val="tx1">
                    <a:lumMod val="65000"/>
                    <a:lumOff val="35000"/>
                  </a:schemeClr>
                </a:solidFill>
              </a:rPr>
              <a:t>volutpat</a:t>
            </a:r>
            <a:r>
              <a:rPr lang="en-US" sz="1800" dirty="0">
                <a:solidFill>
                  <a:schemeClr val="tx1">
                    <a:lumMod val="65000"/>
                    <a:lumOff val="35000"/>
                  </a:schemeClr>
                </a:solidFill>
              </a:rPr>
              <a:t>. Lorem ipsum dolor sit </a:t>
            </a:r>
            <a:r>
              <a:rPr lang="en-US" sz="1800" dirty="0" err="1">
                <a:solidFill>
                  <a:schemeClr val="tx1">
                    <a:lumMod val="65000"/>
                    <a:lumOff val="35000"/>
                  </a:schemeClr>
                </a:solidFill>
              </a:rPr>
              <a:t>amet</a:t>
            </a:r>
            <a:r>
              <a:rPr lang="en-US" sz="1800" dirty="0">
                <a:solidFill>
                  <a:schemeClr val="tx1">
                    <a:lumMod val="65000"/>
                    <a:lumOff val="35000"/>
                  </a:schemeClr>
                </a:solidFill>
              </a:rPr>
              <a:t>, </a:t>
            </a:r>
            <a:r>
              <a:rPr lang="en-US" sz="1800" dirty="0" err="1">
                <a:solidFill>
                  <a:schemeClr val="tx1">
                    <a:lumMod val="65000"/>
                    <a:lumOff val="35000"/>
                  </a:schemeClr>
                </a:solidFill>
              </a:rPr>
              <a:t>consectetuer</a:t>
            </a:r>
            <a:r>
              <a:rPr lang="en-US" sz="1800" dirty="0">
                <a:solidFill>
                  <a:schemeClr val="tx1">
                    <a:lumMod val="65000"/>
                    <a:lumOff val="35000"/>
                  </a:schemeClr>
                </a:solidFill>
              </a:rPr>
              <a:t> </a:t>
            </a:r>
            <a:r>
              <a:rPr lang="en-US" sz="1800" dirty="0" err="1">
                <a:solidFill>
                  <a:schemeClr val="tx1">
                    <a:lumMod val="65000"/>
                    <a:lumOff val="35000"/>
                  </a:schemeClr>
                </a:solidFill>
              </a:rPr>
              <a:t>adipiscing</a:t>
            </a:r>
            <a:r>
              <a:rPr lang="en-US" sz="1800" dirty="0">
                <a:solidFill>
                  <a:schemeClr val="tx1">
                    <a:lumMod val="65000"/>
                    <a:lumOff val="35000"/>
                  </a:schemeClr>
                </a:solidFill>
              </a:rPr>
              <a:t> </a:t>
            </a:r>
            <a:r>
              <a:rPr lang="en-US" sz="1800" dirty="0" err="1">
                <a:solidFill>
                  <a:schemeClr val="tx1">
                    <a:lumMod val="65000"/>
                    <a:lumOff val="35000"/>
                  </a:schemeClr>
                </a:solidFill>
              </a:rPr>
              <a:t>elit</a:t>
            </a:r>
            <a:r>
              <a:rPr lang="en-US" sz="1800" dirty="0">
                <a:solidFill>
                  <a:schemeClr val="tx1">
                    <a:lumMod val="65000"/>
                    <a:lumOff val="35000"/>
                  </a:schemeClr>
                </a:solidFill>
              </a:rPr>
              <a:t>, </a:t>
            </a:r>
            <a:r>
              <a:rPr lang="en-US" sz="1800" dirty="0" err="1">
                <a:solidFill>
                  <a:schemeClr val="tx1">
                    <a:lumMod val="65000"/>
                    <a:lumOff val="35000"/>
                  </a:schemeClr>
                </a:solidFill>
              </a:rPr>
              <a:t>sed</a:t>
            </a:r>
            <a:r>
              <a:rPr lang="en-US" sz="1800" dirty="0">
                <a:solidFill>
                  <a:schemeClr val="tx1">
                    <a:lumMod val="65000"/>
                    <a:lumOff val="35000"/>
                  </a:schemeClr>
                </a:solidFill>
              </a:rPr>
              <a:t> </a:t>
            </a:r>
            <a:r>
              <a:rPr lang="en-US" sz="1800" dirty="0" err="1">
                <a:solidFill>
                  <a:schemeClr val="tx1">
                    <a:lumMod val="65000"/>
                    <a:lumOff val="35000"/>
                  </a:schemeClr>
                </a:solidFill>
              </a:rPr>
              <a:t>diam</a:t>
            </a:r>
            <a:r>
              <a:rPr lang="en-US" sz="1800" dirty="0">
                <a:solidFill>
                  <a:schemeClr val="tx1">
                    <a:lumMod val="65000"/>
                    <a:lumOff val="35000"/>
                  </a:schemeClr>
                </a:solidFill>
              </a:rPr>
              <a:t> </a:t>
            </a:r>
            <a:r>
              <a:rPr lang="en-US" sz="1800" dirty="0" err="1">
                <a:solidFill>
                  <a:schemeClr val="tx1">
                    <a:lumMod val="65000"/>
                    <a:lumOff val="35000"/>
                  </a:schemeClr>
                </a:solidFill>
              </a:rPr>
              <a:t>nonummy</a:t>
            </a:r>
            <a:r>
              <a:rPr lang="en-US" sz="1800" dirty="0">
                <a:solidFill>
                  <a:schemeClr val="tx1">
                    <a:lumMod val="65000"/>
                    <a:lumOff val="35000"/>
                  </a:schemeClr>
                </a:solidFill>
              </a:rPr>
              <a:t> </a:t>
            </a:r>
            <a:r>
              <a:rPr lang="en-US" sz="1800" dirty="0" err="1">
                <a:solidFill>
                  <a:schemeClr val="tx1">
                    <a:lumMod val="65000"/>
                    <a:lumOff val="35000"/>
                  </a:schemeClr>
                </a:solidFill>
              </a:rPr>
              <a:t>nibh</a:t>
            </a:r>
            <a:r>
              <a:rPr lang="en-US" sz="1800" dirty="0">
                <a:solidFill>
                  <a:schemeClr val="tx1">
                    <a:lumMod val="65000"/>
                    <a:lumOff val="35000"/>
                  </a:schemeClr>
                </a:solidFill>
              </a:rPr>
              <a:t> </a:t>
            </a:r>
            <a:r>
              <a:rPr lang="en-US" sz="1800" dirty="0" err="1">
                <a:solidFill>
                  <a:schemeClr val="tx1">
                    <a:lumMod val="65000"/>
                    <a:lumOff val="35000"/>
                  </a:schemeClr>
                </a:solidFill>
              </a:rPr>
              <a:t>euismod</a:t>
            </a:r>
            <a:r>
              <a:rPr lang="en-US" sz="1800" dirty="0">
                <a:solidFill>
                  <a:schemeClr val="tx1">
                    <a:lumMod val="65000"/>
                    <a:lumOff val="35000"/>
                  </a:schemeClr>
                </a:solidFill>
              </a:rPr>
              <a:t> </a:t>
            </a:r>
            <a:r>
              <a:rPr lang="en-US" sz="1800" dirty="0" err="1">
                <a:solidFill>
                  <a:schemeClr val="tx1">
                    <a:lumMod val="65000"/>
                    <a:lumOff val="35000"/>
                  </a:schemeClr>
                </a:solidFill>
              </a:rPr>
              <a:t>tincidunt</a:t>
            </a:r>
            <a:r>
              <a:rPr lang="en-US" sz="1800" dirty="0">
                <a:solidFill>
                  <a:schemeClr val="tx1">
                    <a:lumMod val="65000"/>
                    <a:lumOff val="35000"/>
                  </a:schemeClr>
                </a:solidFill>
              </a:rPr>
              <a:t> </a:t>
            </a:r>
            <a:r>
              <a:rPr lang="en-US" sz="1800" dirty="0" err="1">
                <a:solidFill>
                  <a:schemeClr val="tx1">
                    <a:lumMod val="65000"/>
                    <a:lumOff val="35000"/>
                  </a:schemeClr>
                </a:solidFill>
              </a:rPr>
              <a:t>ut</a:t>
            </a:r>
            <a:r>
              <a:rPr lang="en-US" sz="1800" dirty="0">
                <a:solidFill>
                  <a:schemeClr val="tx1">
                    <a:lumMod val="65000"/>
                    <a:lumOff val="35000"/>
                  </a:schemeClr>
                </a:solidFill>
              </a:rPr>
              <a:t> </a:t>
            </a:r>
            <a:r>
              <a:rPr lang="en-US" sz="1800" dirty="0" err="1">
                <a:solidFill>
                  <a:schemeClr val="tx1">
                    <a:lumMod val="65000"/>
                    <a:lumOff val="35000"/>
                  </a:schemeClr>
                </a:solidFill>
              </a:rPr>
              <a:t>laoreet</a:t>
            </a:r>
            <a:r>
              <a:rPr lang="en-US" sz="1800" dirty="0">
                <a:solidFill>
                  <a:schemeClr val="tx1">
                    <a:lumMod val="65000"/>
                    <a:lumOff val="35000"/>
                  </a:schemeClr>
                </a:solidFill>
              </a:rPr>
              <a:t> </a:t>
            </a:r>
            <a:r>
              <a:rPr lang="en-US" sz="1800" dirty="0" err="1">
                <a:solidFill>
                  <a:schemeClr val="tx1">
                    <a:lumMod val="65000"/>
                    <a:lumOff val="35000"/>
                  </a:schemeClr>
                </a:solidFill>
              </a:rPr>
              <a:t>dolore</a:t>
            </a:r>
            <a:r>
              <a:rPr lang="en-US" sz="1800" dirty="0">
                <a:solidFill>
                  <a:schemeClr val="tx1">
                    <a:lumMod val="65000"/>
                    <a:lumOff val="35000"/>
                  </a:schemeClr>
                </a:solidFill>
              </a:rPr>
              <a:t> magna </a:t>
            </a:r>
            <a:r>
              <a:rPr lang="en-US" sz="1800" dirty="0" err="1">
                <a:solidFill>
                  <a:schemeClr val="tx1">
                    <a:lumMod val="65000"/>
                    <a:lumOff val="35000"/>
                  </a:schemeClr>
                </a:solidFill>
              </a:rPr>
              <a:t>aliquam</a:t>
            </a:r>
            <a:r>
              <a:rPr lang="en-US" sz="1800" dirty="0">
                <a:solidFill>
                  <a:schemeClr val="tx1">
                    <a:lumMod val="65000"/>
                    <a:lumOff val="35000"/>
                  </a:schemeClr>
                </a:solidFill>
              </a:rPr>
              <a:t> </a:t>
            </a:r>
            <a:r>
              <a:rPr lang="en-US" sz="1800" dirty="0" err="1">
                <a:solidFill>
                  <a:schemeClr val="tx1">
                    <a:lumMod val="65000"/>
                    <a:lumOff val="35000"/>
                  </a:schemeClr>
                </a:solidFill>
              </a:rPr>
              <a:t>erat</a:t>
            </a:r>
            <a:r>
              <a:rPr lang="en-US" sz="1800" dirty="0">
                <a:solidFill>
                  <a:schemeClr val="tx1">
                    <a:lumMod val="65000"/>
                    <a:lumOff val="35000"/>
                  </a:schemeClr>
                </a:solidFill>
              </a:rPr>
              <a:t> </a:t>
            </a:r>
            <a:r>
              <a:rPr lang="en-US" sz="1800" dirty="0" err="1">
                <a:solidFill>
                  <a:schemeClr val="tx1">
                    <a:lumMod val="65000"/>
                    <a:lumOff val="35000"/>
                  </a:schemeClr>
                </a:solidFill>
              </a:rPr>
              <a:t>volutpat</a:t>
            </a:r>
            <a:r>
              <a:rPr lang="en-US" sz="1800" dirty="0">
                <a:solidFill>
                  <a:schemeClr val="tx1">
                    <a:lumMod val="65000"/>
                    <a:lumOff val="35000"/>
                  </a:schemeClr>
                </a:solidFill>
              </a:rPr>
              <a:t>. </a:t>
            </a:r>
          </a:p>
        </p:txBody>
      </p:sp>
      <p:sp>
        <p:nvSpPr>
          <p:cNvPr id="11" name="TextBox 10">
            <a:extLst>
              <a:ext uri="{FF2B5EF4-FFF2-40B4-BE49-F238E27FC236}">
                <a16:creationId xmlns:a16="http://schemas.microsoft.com/office/drawing/2014/main" id="{506DB230-E7AB-4F96-9CCA-8C6B24EEBA21}"/>
              </a:ext>
            </a:extLst>
          </p:cNvPr>
          <p:cNvSpPr txBox="1"/>
          <p:nvPr/>
        </p:nvSpPr>
        <p:spPr>
          <a:xfrm>
            <a:off x="557995" y="1332755"/>
            <a:ext cx="3949831" cy="461665"/>
          </a:xfrm>
          <a:prstGeom prst="rect">
            <a:avLst/>
          </a:prstGeom>
          <a:noFill/>
        </p:spPr>
        <p:txBody>
          <a:bodyPr wrap="square" lIns="0" tIns="0" rIns="0" bIns="0" rtlCol="0">
            <a:spAutoFit/>
          </a:bodyPr>
          <a:lstStyle/>
          <a:p>
            <a:r>
              <a:rPr lang="en-US" sz="3000" b="1" cap="all" dirty="0">
                <a:solidFill>
                  <a:srgbClr val="003A6A"/>
                </a:solidFill>
              </a:rPr>
              <a:t>Slide Title</a:t>
            </a:r>
          </a:p>
        </p:txBody>
      </p:sp>
      <p:sp>
        <p:nvSpPr>
          <p:cNvPr id="12" name="TextBox 11">
            <a:extLst>
              <a:ext uri="{FF2B5EF4-FFF2-40B4-BE49-F238E27FC236}">
                <a16:creationId xmlns:a16="http://schemas.microsoft.com/office/drawing/2014/main" id="{246E9EFD-CEE2-4E81-AF5A-D3A15C0B9D25}"/>
              </a:ext>
            </a:extLst>
          </p:cNvPr>
          <p:cNvSpPr txBox="1"/>
          <p:nvPr/>
        </p:nvSpPr>
        <p:spPr>
          <a:xfrm>
            <a:off x="935274" y="1546891"/>
            <a:ext cx="5313126" cy="1000274"/>
          </a:xfrm>
          <a:prstGeom prst="rect">
            <a:avLst/>
          </a:prstGeom>
          <a:noFill/>
        </p:spPr>
        <p:txBody>
          <a:bodyPr wrap="square" lIns="0" tIns="0" rIns="0" bIns="0" rtlCol="0">
            <a:spAutoFit/>
          </a:bodyPr>
          <a:lstStyle/>
          <a:p>
            <a:r>
              <a:rPr lang="en-US" sz="6500" b="1" cap="all" dirty="0">
                <a:solidFill>
                  <a:srgbClr val="FDAF17"/>
                </a:solidFill>
              </a:rPr>
              <a:t>Subject Here</a:t>
            </a:r>
          </a:p>
        </p:txBody>
      </p:sp>
      <p:sp>
        <p:nvSpPr>
          <p:cNvPr id="13" name="TextBox 12">
            <a:extLst>
              <a:ext uri="{FF2B5EF4-FFF2-40B4-BE49-F238E27FC236}">
                <a16:creationId xmlns:a16="http://schemas.microsoft.com/office/drawing/2014/main" id="{07CA66F3-9059-471F-9EC2-4F7A6FED6F10}"/>
              </a:ext>
            </a:extLst>
          </p:cNvPr>
          <p:cNvSpPr txBox="1"/>
          <p:nvPr/>
        </p:nvSpPr>
        <p:spPr>
          <a:xfrm>
            <a:off x="533982" y="1620323"/>
            <a:ext cx="498156" cy="677111"/>
          </a:xfrm>
          <a:prstGeom prst="rect">
            <a:avLst/>
          </a:prstGeom>
          <a:noFill/>
        </p:spPr>
        <p:txBody>
          <a:bodyPr wrap="square" lIns="0" tIns="0" rIns="0" bIns="0" rtlCol="0">
            <a:spAutoFit/>
          </a:bodyPr>
          <a:lstStyle/>
          <a:p>
            <a:r>
              <a:rPr lang="en-US" sz="4400" cap="all" dirty="0">
                <a:solidFill>
                  <a:schemeClr val="bg1">
                    <a:lumMod val="50000"/>
                  </a:schemeClr>
                </a:solidFill>
                <a:latin typeface="+mj-lt"/>
              </a:rPr>
              <a:t>&amp;</a:t>
            </a:r>
          </a:p>
        </p:txBody>
      </p:sp>
    </p:spTree>
    <p:extLst>
      <p:ext uri="{BB962C8B-B14F-4D97-AF65-F5344CB8AC3E}">
        <p14:creationId xmlns:p14="http://schemas.microsoft.com/office/powerpoint/2010/main" val="411563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Logo, company name&#10;&#10;Description automatically generated">
            <a:extLst>
              <a:ext uri="{FF2B5EF4-FFF2-40B4-BE49-F238E27FC236}">
                <a16:creationId xmlns:a16="http://schemas.microsoft.com/office/drawing/2014/main" id="{87613FE7-E64A-4E4D-939D-C0B55C3E56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15" name="Rectangle 14"/>
          <p:cNvSpPr/>
          <p:nvPr/>
        </p:nvSpPr>
        <p:spPr>
          <a:xfrm>
            <a:off x="4389120" y="2846116"/>
            <a:ext cx="3122977" cy="494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2847267"/>
            <a:ext cx="3030583" cy="494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954619" y="2926719"/>
            <a:ext cx="2910179" cy="365760"/>
          </a:xfrm>
          <a:prstGeom prst="rect">
            <a:avLst/>
          </a:prstGeom>
          <a:noFill/>
        </p:spPr>
        <p:txBody>
          <a:bodyPr wrap="square" rtlCol="0">
            <a:spAutoFit/>
          </a:bodyPr>
          <a:lstStyle/>
          <a:p>
            <a:r>
              <a:rPr lang="en-US" b="1" cap="all" spc="100" dirty="0">
                <a:solidFill>
                  <a:srgbClr val="003A6A"/>
                </a:solidFill>
                <a:latin typeface="Abadi MT Condensed" panose="020B0506030101010103" pitchFamily="34" charset="0"/>
              </a:rPr>
              <a:t>Subtitle can go here:</a:t>
            </a:r>
          </a:p>
        </p:txBody>
      </p:sp>
      <p:sp>
        <p:nvSpPr>
          <p:cNvPr id="3" name="TextBox 2"/>
          <p:cNvSpPr txBox="1"/>
          <p:nvPr/>
        </p:nvSpPr>
        <p:spPr>
          <a:xfrm>
            <a:off x="186002" y="2926719"/>
            <a:ext cx="2910179" cy="365760"/>
          </a:xfrm>
          <a:prstGeom prst="rect">
            <a:avLst/>
          </a:prstGeom>
          <a:noFill/>
        </p:spPr>
        <p:txBody>
          <a:bodyPr wrap="square" rtlCol="0">
            <a:spAutoFit/>
          </a:bodyPr>
          <a:lstStyle/>
          <a:p>
            <a:r>
              <a:rPr lang="en-US" b="1" cap="all" spc="100" dirty="0">
                <a:solidFill>
                  <a:srgbClr val="003A6A"/>
                </a:solidFill>
                <a:latin typeface="Abadi MT Condensed" panose="020B0506030101010103" pitchFamily="34" charset="0"/>
              </a:rPr>
              <a:t>Subtitle can go here:</a:t>
            </a:r>
          </a:p>
        </p:txBody>
      </p:sp>
      <p:sp>
        <p:nvSpPr>
          <p:cNvPr id="5" name="TextBox 4"/>
          <p:cNvSpPr txBox="1"/>
          <p:nvPr/>
        </p:nvSpPr>
        <p:spPr>
          <a:xfrm>
            <a:off x="795130" y="3429428"/>
            <a:ext cx="2814762" cy="769441"/>
          </a:xfrm>
          <a:prstGeom prst="rect">
            <a:avLst/>
          </a:prstGeom>
          <a:noFill/>
        </p:spPr>
        <p:txBody>
          <a:bodyPr wrap="square" lIns="0" tIns="0" rIns="0" bIns="0" rtlCol="0">
            <a:spAutoFit/>
          </a:bodyPr>
          <a:lstStyle/>
          <a:p>
            <a:pPr algn="ctr"/>
            <a:r>
              <a:rPr lang="en-US" sz="3500" b="1" dirty="0">
                <a:solidFill>
                  <a:srgbClr val="FDAF17"/>
                </a:solidFill>
              </a:rPr>
              <a:t>15</a:t>
            </a:r>
            <a:r>
              <a:rPr lang="en-US" dirty="0">
                <a:solidFill>
                  <a:schemeClr val="bg1"/>
                </a:solidFill>
              </a:rPr>
              <a:t> meetings held</a:t>
            </a:r>
          </a:p>
          <a:p>
            <a:pPr algn="ctr">
              <a:lnSpc>
                <a:spcPts val="1600"/>
              </a:lnSpc>
            </a:pPr>
            <a:r>
              <a:rPr lang="en-US" dirty="0">
                <a:solidFill>
                  <a:schemeClr val="bg1"/>
                </a:solidFill>
              </a:rPr>
              <a:t>between May and August</a:t>
            </a:r>
          </a:p>
        </p:txBody>
      </p:sp>
      <p:sp>
        <p:nvSpPr>
          <p:cNvPr id="6" name="TextBox 5"/>
          <p:cNvSpPr txBox="1"/>
          <p:nvPr/>
        </p:nvSpPr>
        <p:spPr>
          <a:xfrm>
            <a:off x="757422" y="4316529"/>
            <a:ext cx="2814762" cy="753411"/>
          </a:xfrm>
          <a:prstGeom prst="rect">
            <a:avLst/>
          </a:prstGeom>
          <a:noFill/>
        </p:spPr>
        <p:txBody>
          <a:bodyPr wrap="square" lIns="0" tIns="0" rIns="0" bIns="0" rtlCol="0">
            <a:spAutoFit/>
          </a:bodyPr>
          <a:lstStyle/>
          <a:p>
            <a:pPr algn="ctr"/>
            <a:r>
              <a:rPr lang="en-US" dirty="0">
                <a:solidFill>
                  <a:schemeClr val="bg1"/>
                </a:solidFill>
              </a:rPr>
              <a:t>Over </a:t>
            </a:r>
            <a:r>
              <a:rPr lang="en-US" sz="3500" b="1" dirty="0">
                <a:solidFill>
                  <a:srgbClr val="FDAF17"/>
                </a:solidFill>
              </a:rPr>
              <a:t>500</a:t>
            </a:r>
            <a:r>
              <a:rPr lang="en-US" b="1" dirty="0">
                <a:solidFill>
                  <a:srgbClr val="FDAF17"/>
                </a:solidFill>
              </a:rPr>
              <a:t> </a:t>
            </a:r>
          </a:p>
          <a:p>
            <a:pPr algn="ctr">
              <a:lnSpc>
                <a:spcPts val="1600"/>
              </a:lnSpc>
            </a:pPr>
            <a:r>
              <a:rPr lang="en-US" b="1" dirty="0">
                <a:solidFill>
                  <a:schemeClr val="bg1"/>
                </a:solidFill>
              </a:rPr>
              <a:t>participants</a:t>
            </a:r>
            <a:endParaRPr lang="en-US" dirty="0">
              <a:solidFill>
                <a:schemeClr val="bg1"/>
              </a:solidFill>
            </a:endParaRPr>
          </a:p>
        </p:txBody>
      </p:sp>
      <p:sp>
        <p:nvSpPr>
          <p:cNvPr id="7" name="TextBox 6"/>
          <p:cNvSpPr txBox="1"/>
          <p:nvPr/>
        </p:nvSpPr>
        <p:spPr>
          <a:xfrm>
            <a:off x="5227299" y="3382293"/>
            <a:ext cx="2814762" cy="769441"/>
          </a:xfrm>
          <a:prstGeom prst="rect">
            <a:avLst/>
          </a:prstGeom>
          <a:noFill/>
        </p:spPr>
        <p:txBody>
          <a:bodyPr wrap="square" lIns="0" tIns="0" rIns="0" bIns="0" rtlCol="0">
            <a:spAutoFit/>
          </a:bodyPr>
          <a:lstStyle/>
          <a:p>
            <a:pPr algn="ctr"/>
            <a:r>
              <a:rPr lang="en-US" sz="3500" b="1" dirty="0">
                <a:solidFill>
                  <a:srgbClr val="FDAF17"/>
                </a:solidFill>
              </a:rPr>
              <a:t>2</a:t>
            </a:r>
            <a:r>
              <a:rPr lang="en-US" dirty="0">
                <a:solidFill>
                  <a:schemeClr val="bg1"/>
                </a:solidFill>
              </a:rPr>
              <a:t> meetings held on</a:t>
            </a:r>
          </a:p>
          <a:p>
            <a:pPr algn="ctr">
              <a:lnSpc>
                <a:spcPts val="1600"/>
              </a:lnSpc>
            </a:pPr>
            <a:r>
              <a:rPr lang="en-US" dirty="0">
                <a:solidFill>
                  <a:schemeClr val="bg1"/>
                </a:solidFill>
              </a:rPr>
              <a:t>Sept. 1 and 8</a:t>
            </a:r>
          </a:p>
        </p:txBody>
      </p:sp>
      <p:sp>
        <p:nvSpPr>
          <p:cNvPr id="8" name="TextBox 7"/>
          <p:cNvSpPr txBox="1"/>
          <p:nvPr/>
        </p:nvSpPr>
        <p:spPr>
          <a:xfrm>
            <a:off x="5235984" y="4290728"/>
            <a:ext cx="2814762" cy="753411"/>
          </a:xfrm>
          <a:prstGeom prst="rect">
            <a:avLst/>
          </a:prstGeom>
          <a:noFill/>
        </p:spPr>
        <p:txBody>
          <a:bodyPr wrap="square" lIns="0" tIns="0" rIns="0" bIns="0" rtlCol="0">
            <a:spAutoFit/>
          </a:bodyPr>
          <a:lstStyle/>
          <a:p>
            <a:pPr algn="ctr"/>
            <a:r>
              <a:rPr lang="en-US" sz="3500" b="1" dirty="0">
                <a:solidFill>
                  <a:srgbClr val="FDAF17"/>
                </a:solidFill>
              </a:rPr>
              <a:t>20</a:t>
            </a:r>
            <a:r>
              <a:rPr lang="en-US" b="1" dirty="0">
                <a:solidFill>
                  <a:srgbClr val="FDAF17"/>
                </a:solidFill>
              </a:rPr>
              <a:t> </a:t>
            </a:r>
          </a:p>
          <a:p>
            <a:pPr algn="ctr">
              <a:lnSpc>
                <a:spcPts val="1600"/>
              </a:lnSpc>
            </a:pPr>
            <a:r>
              <a:rPr lang="en-US" b="1" dirty="0">
                <a:solidFill>
                  <a:schemeClr val="bg1"/>
                </a:solidFill>
              </a:rPr>
              <a:t>representatives</a:t>
            </a:r>
            <a:endParaRPr lang="en-US" dirty="0">
              <a:solidFill>
                <a:schemeClr val="bg1"/>
              </a:solidFill>
            </a:endParaRPr>
          </a:p>
        </p:txBody>
      </p:sp>
      <p:sp>
        <p:nvSpPr>
          <p:cNvPr id="9" name="TextBox 8"/>
          <p:cNvSpPr txBox="1"/>
          <p:nvPr/>
        </p:nvSpPr>
        <p:spPr>
          <a:xfrm>
            <a:off x="169680" y="5342948"/>
            <a:ext cx="8027633" cy="369332"/>
          </a:xfrm>
          <a:prstGeom prst="rect">
            <a:avLst/>
          </a:prstGeom>
          <a:noFill/>
        </p:spPr>
        <p:txBody>
          <a:bodyPr wrap="square" rtlCol="0">
            <a:spAutoFit/>
          </a:bodyPr>
          <a:lstStyle/>
          <a:p>
            <a:r>
              <a:rPr lang="en-US" b="1" dirty="0">
                <a:solidFill>
                  <a:schemeClr val="tx1">
                    <a:lumMod val="65000"/>
                    <a:lumOff val="35000"/>
                  </a:schemeClr>
                </a:solidFill>
              </a:rPr>
              <a:t>Subject Information Can Go Here:</a:t>
            </a:r>
          </a:p>
        </p:txBody>
      </p:sp>
      <p:sp>
        <p:nvSpPr>
          <p:cNvPr id="10" name="TextBox 9"/>
          <p:cNvSpPr txBox="1"/>
          <p:nvPr/>
        </p:nvSpPr>
        <p:spPr>
          <a:xfrm>
            <a:off x="443062" y="5629916"/>
            <a:ext cx="10708191"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1">
                    <a:lumMod val="65000"/>
                    <a:lumOff val="35000"/>
                  </a:schemeClr>
                </a:solidFill>
              </a:rPr>
              <a:t>Lorem ipsum dolor sit </a:t>
            </a:r>
            <a:r>
              <a:rPr lang="en-US" sz="1600" dirty="0" err="1">
                <a:solidFill>
                  <a:schemeClr val="tx1">
                    <a:lumMod val="65000"/>
                    <a:lumOff val="35000"/>
                  </a:schemeClr>
                </a:solidFill>
              </a:rPr>
              <a:t>amet</a:t>
            </a:r>
            <a:r>
              <a:rPr lang="en-US" sz="1600" dirty="0">
                <a:solidFill>
                  <a:schemeClr val="tx1">
                    <a:lumMod val="65000"/>
                    <a:lumOff val="35000"/>
                  </a:schemeClr>
                </a:solidFill>
              </a:rPr>
              <a:t>, </a:t>
            </a:r>
            <a:r>
              <a:rPr lang="en-US" sz="1600" dirty="0" err="1">
                <a:solidFill>
                  <a:schemeClr val="tx1">
                    <a:lumMod val="65000"/>
                    <a:lumOff val="35000"/>
                  </a:schemeClr>
                </a:solidFill>
              </a:rPr>
              <a:t>consectetuer</a:t>
            </a:r>
            <a:r>
              <a:rPr lang="en-US" sz="1600" dirty="0">
                <a:solidFill>
                  <a:schemeClr val="tx1">
                    <a:lumMod val="65000"/>
                    <a:lumOff val="35000"/>
                  </a:schemeClr>
                </a:solidFill>
              </a:rPr>
              <a:t> </a:t>
            </a:r>
            <a:r>
              <a:rPr lang="en-US" sz="1600" dirty="0" err="1">
                <a:solidFill>
                  <a:schemeClr val="tx1">
                    <a:lumMod val="65000"/>
                    <a:lumOff val="35000"/>
                  </a:schemeClr>
                </a:solidFill>
              </a:rPr>
              <a:t>adipiscing</a:t>
            </a:r>
            <a:r>
              <a:rPr lang="en-US" sz="1600" dirty="0">
                <a:solidFill>
                  <a:schemeClr val="tx1">
                    <a:lumMod val="65000"/>
                    <a:lumOff val="35000"/>
                  </a:schemeClr>
                </a:solidFill>
              </a:rPr>
              <a:t> </a:t>
            </a:r>
            <a:r>
              <a:rPr lang="en-US" sz="1600" dirty="0" err="1">
                <a:solidFill>
                  <a:schemeClr val="tx1">
                    <a:lumMod val="65000"/>
                    <a:lumOff val="35000"/>
                  </a:schemeClr>
                </a:solidFill>
              </a:rPr>
              <a:t>elit</a:t>
            </a:r>
            <a:r>
              <a:rPr lang="en-US" sz="1600" dirty="0">
                <a:solidFill>
                  <a:schemeClr val="tx1">
                    <a:lumMod val="65000"/>
                    <a:lumOff val="35000"/>
                  </a:schemeClr>
                </a:solidFill>
              </a:rPr>
              <a:t>, </a:t>
            </a:r>
            <a:r>
              <a:rPr lang="en-US" sz="1600" dirty="0" err="1">
                <a:solidFill>
                  <a:schemeClr val="tx1">
                    <a:lumMod val="65000"/>
                    <a:lumOff val="35000"/>
                  </a:schemeClr>
                </a:solidFill>
              </a:rPr>
              <a:t>sed</a:t>
            </a:r>
            <a:r>
              <a:rPr lang="en-US" sz="1600" dirty="0">
                <a:solidFill>
                  <a:schemeClr val="tx1">
                    <a:lumMod val="65000"/>
                    <a:lumOff val="35000"/>
                  </a:schemeClr>
                </a:solidFill>
              </a:rPr>
              <a:t> </a:t>
            </a:r>
            <a:r>
              <a:rPr lang="en-US" sz="1600" dirty="0" err="1">
                <a:solidFill>
                  <a:schemeClr val="tx1">
                    <a:lumMod val="65000"/>
                    <a:lumOff val="35000"/>
                  </a:schemeClr>
                </a:solidFill>
              </a:rPr>
              <a:t>diam</a:t>
            </a:r>
            <a:r>
              <a:rPr lang="en-US" sz="1600" dirty="0">
                <a:solidFill>
                  <a:schemeClr val="tx1">
                    <a:lumMod val="65000"/>
                    <a:lumOff val="35000"/>
                  </a:schemeClr>
                </a:solidFill>
              </a:rPr>
              <a:t> </a:t>
            </a:r>
            <a:r>
              <a:rPr lang="en-US" sz="1600" dirty="0" err="1">
                <a:solidFill>
                  <a:schemeClr val="tx1">
                    <a:lumMod val="65000"/>
                    <a:lumOff val="35000"/>
                  </a:schemeClr>
                </a:solidFill>
              </a:rPr>
              <a:t>nonummy</a:t>
            </a:r>
            <a:r>
              <a:rPr lang="en-US" sz="1600" dirty="0">
                <a:solidFill>
                  <a:schemeClr val="tx1">
                    <a:lumMod val="65000"/>
                    <a:lumOff val="35000"/>
                  </a:schemeClr>
                </a:solidFill>
              </a:rPr>
              <a:t> </a:t>
            </a:r>
            <a:r>
              <a:rPr lang="en-US" sz="1600" dirty="0" err="1">
                <a:solidFill>
                  <a:schemeClr val="tx1">
                    <a:lumMod val="65000"/>
                    <a:lumOff val="35000"/>
                  </a:schemeClr>
                </a:solidFill>
              </a:rPr>
              <a:t>nibh</a:t>
            </a:r>
            <a:r>
              <a:rPr lang="en-US" sz="1600" dirty="0">
                <a:solidFill>
                  <a:schemeClr val="tx1">
                    <a:lumMod val="65000"/>
                    <a:lumOff val="35000"/>
                  </a:schemeClr>
                </a:solidFill>
              </a:rPr>
              <a:t> </a:t>
            </a:r>
            <a:r>
              <a:rPr lang="en-US" sz="1600" dirty="0" err="1">
                <a:solidFill>
                  <a:schemeClr val="tx1">
                    <a:lumMod val="65000"/>
                    <a:lumOff val="35000"/>
                  </a:schemeClr>
                </a:solidFill>
              </a:rPr>
              <a:t>euismod</a:t>
            </a:r>
            <a:r>
              <a:rPr lang="en-US" sz="1600" dirty="0">
                <a:solidFill>
                  <a:schemeClr val="tx1">
                    <a:lumMod val="65000"/>
                    <a:lumOff val="35000"/>
                  </a:schemeClr>
                </a:solidFill>
              </a:rPr>
              <a:t> </a:t>
            </a:r>
            <a:r>
              <a:rPr lang="en-US" sz="1600" dirty="0" err="1">
                <a:solidFill>
                  <a:schemeClr val="tx1">
                    <a:lumMod val="65000"/>
                    <a:lumOff val="35000"/>
                  </a:schemeClr>
                </a:solidFill>
              </a:rPr>
              <a:t>tincidunt</a:t>
            </a:r>
            <a:endParaRPr lang="en-US" sz="400" dirty="0">
              <a:solidFill>
                <a:schemeClr val="tx1">
                  <a:lumMod val="65000"/>
                  <a:lumOff val="35000"/>
                </a:schemeClr>
              </a:solidFill>
            </a:endParaRPr>
          </a:p>
          <a:p>
            <a:pPr marL="285750" indent="-285750">
              <a:buFont typeface="Arial" panose="020B0604020202020204" pitchFamily="34" charset="0"/>
              <a:buChar char="•"/>
            </a:pPr>
            <a:r>
              <a:rPr lang="en-US" sz="1600" dirty="0" err="1">
                <a:solidFill>
                  <a:schemeClr val="tx1">
                    <a:lumMod val="65000"/>
                    <a:lumOff val="35000"/>
                  </a:schemeClr>
                </a:solidFill>
              </a:rPr>
              <a:t>Adipiscing</a:t>
            </a:r>
            <a:r>
              <a:rPr lang="en-US" sz="1600" dirty="0">
                <a:solidFill>
                  <a:schemeClr val="tx1">
                    <a:lumMod val="65000"/>
                    <a:lumOff val="35000"/>
                  </a:schemeClr>
                </a:solidFill>
              </a:rPr>
              <a:t> </a:t>
            </a:r>
            <a:r>
              <a:rPr lang="en-US" sz="1600" dirty="0" err="1">
                <a:solidFill>
                  <a:schemeClr val="tx1">
                    <a:lumMod val="65000"/>
                    <a:lumOff val="35000"/>
                  </a:schemeClr>
                </a:solidFill>
              </a:rPr>
              <a:t>elit</a:t>
            </a:r>
            <a:r>
              <a:rPr lang="en-US" sz="1600" dirty="0">
                <a:solidFill>
                  <a:schemeClr val="tx1">
                    <a:lumMod val="65000"/>
                    <a:lumOff val="35000"/>
                  </a:schemeClr>
                </a:solidFill>
              </a:rPr>
              <a:t>, </a:t>
            </a:r>
            <a:r>
              <a:rPr lang="en-US" sz="1600" dirty="0" err="1">
                <a:solidFill>
                  <a:schemeClr val="tx1">
                    <a:lumMod val="65000"/>
                    <a:lumOff val="35000"/>
                  </a:schemeClr>
                </a:solidFill>
              </a:rPr>
              <a:t>sed</a:t>
            </a:r>
            <a:r>
              <a:rPr lang="en-US" sz="1600" dirty="0">
                <a:solidFill>
                  <a:schemeClr val="tx1">
                    <a:lumMod val="65000"/>
                    <a:lumOff val="35000"/>
                  </a:schemeClr>
                </a:solidFill>
              </a:rPr>
              <a:t> </a:t>
            </a:r>
            <a:r>
              <a:rPr lang="en-US" sz="1600" dirty="0" err="1">
                <a:solidFill>
                  <a:schemeClr val="tx1">
                    <a:lumMod val="65000"/>
                    <a:lumOff val="35000"/>
                  </a:schemeClr>
                </a:solidFill>
              </a:rPr>
              <a:t>diam</a:t>
            </a:r>
            <a:r>
              <a:rPr lang="en-US" sz="1600" dirty="0">
                <a:solidFill>
                  <a:schemeClr val="tx1">
                    <a:lumMod val="65000"/>
                    <a:lumOff val="35000"/>
                  </a:schemeClr>
                </a:solidFill>
              </a:rPr>
              <a:t> </a:t>
            </a:r>
            <a:r>
              <a:rPr lang="en-US" sz="1600" dirty="0" err="1">
                <a:solidFill>
                  <a:schemeClr val="tx1">
                    <a:lumMod val="65000"/>
                    <a:lumOff val="35000"/>
                  </a:schemeClr>
                </a:solidFill>
              </a:rPr>
              <a:t>nonummy</a:t>
            </a:r>
            <a:r>
              <a:rPr lang="en-US" sz="1600" dirty="0">
                <a:solidFill>
                  <a:schemeClr val="tx1">
                    <a:lumMod val="65000"/>
                    <a:lumOff val="35000"/>
                  </a:schemeClr>
                </a:solidFill>
              </a:rPr>
              <a:t> </a:t>
            </a:r>
            <a:r>
              <a:rPr lang="en-US" sz="1600" dirty="0" err="1">
                <a:solidFill>
                  <a:schemeClr val="tx1">
                    <a:lumMod val="65000"/>
                    <a:lumOff val="35000"/>
                  </a:schemeClr>
                </a:solidFill>
              </a:rPr>
              <a:t>nibh</a:t>
            </a:r>
            <a:r>
              <a:rPr lang="en-US" sz="1600" dirty="0">
                <a:solidFill>
                  <a:schemeClr val="tx1">
                    <a:lumMod val="65000"/>
                    <a:lumOff val="35000"/>
                  </a:schemeClr>
                </a:solidFill>
              </a:rPr>
              <a:t> </a:t>
            </a:r>
            <a:r>
              <a:rPr lang="en-US" sz="1600" dirty="0" err="1">
                <a:solidFill>
                  <a:schemeClr val="tx1">
                    <a:lumMod val="65000"/>
                    <a:lumOff val="35000"/>
                  </a:schemeClr>
                </a:solidFill>
              </a:rPr>
              <a:t>euismod</a:t>
            </a:r>
            <a:r>
              <a:rPr lang="en-US" sz="1600" dirty="0">
                <a:solidFill>
                  <a:schemeClr val="tx1">
                    <a:lumMod val="65000"/>
                    <a:lumOff val="35000"/>
                  </a:schemeClr>
                </a:solidFill>
              </a:rPr>
              <a:t> </a:t>
            </a:r>
            <a:r>
              <a:rPr lang="en-US" sz="1600" dirty="0" err="1">
                <a:solidFill>
                  <a:schemeClr val="tx1">
                    <a:lumMod val="65000"/>
                    <a:lumOff val="35000"/>
                  </a:schemeClr>
                </a:solidFill>
              </a:rPr>
              <a:t>tincidunt</a:t>
            </a:r>
            <a:r>
              <a:rPr lang="en-US" sz="1600" dirty="0">
                <a:solidFill>
                  <a:schemeClr val="tx1">
                    <a:lumMod val="65000"/>
                    <a:lumOff val="35000"/>
                  </a:schemeClr>
                </a:solidFill>
              </a:rPr>
              <a:t> </a:t>
            </a:r>
            <a:r>
              <a:rPr lang="en-US" sz="1600" dirty="0" err="1">
                <a:solidFill>
                  <a:schemeClr val="tx1">
                    <a:lumMod val="65000"/>
                    <a:lumOff val="35000"/>
                  </a:schemeClr>
                </a:solidFill>
              </a:rPr>
              <a:t>ut</a:t>
            </a:r>
            <a:r>
              <a:rPr lang="en-US" sz="1600" dirty="0">
                <a:solidFill>
                  <a:schemeClr val="tx1">
                    <a:lumMod val="65000"/>
                    <a:lumOff val="35000"/>
                  </a:schemeClr>
                </a:solidFill>
              </a:rPr>
              <a:t> </a:t>
            </a:r>
            <a:r>
              <a:rPr lang="en-US" sz="1600" dirty="0" err="1">
                <a:solidFill>
                  <a:schemeClr val="tx1">
                    <a:lumMod val="65000"/>
                    <a:lumOff val="35000"/>
                  </a:schemeClr>
                </a:solidFill>
              </a:rPr>
              <a:t>laoreet</a:t>
            </a:r>
            <a:r>
              <a:rPr lang="en-US" sz="1600" dirty="0">
                <a:solidFill>
                  <a:schemeClr val="tx1">
                    <a:lumMod val="65000"/>
                    <a:lumOff val="35000"/>
                  </a:schemeClr>
                </a:solidFill>
              </a:rPr>
              <a:t> </a:t>
            </a:r>
            <a:r>
              <a:rPr lang="en-US" sz="1600" dirty="0" err="1">
                <a:solidFill>
                  <a:schemeClr val="tx1">
                    <a:lumMod val="65000"/>
                    <a:lumOff val="35000"/>
                  </a:schemeClr>
                </a:solidFill>
              </a:rPr>
              <a:t>dolore</a:t>
            </a:r>
            <a:r>
              <a:rPr lang="en-US" sz="1600" dirty="0">
                <a:solidFill>
                  <a:schemeClr val="tx1">
                    <a:lumMod val="65000"/>
                    <a:lumOff val="35000"/>
                  </a:schemeClr>
                </a:solidFill>
              </a:rPr>
              <a:t> magna </a:t>
            </a:r>
            <a:r>
              <a:rPr lang="en-US" sz="1600" dirty="0" err="1">
                <a:solidFill>
                  <a:schemeClr val="tx1">
                    <a:lumMod val="65000"/>
                    <a:lumOff val="35000"/>
                  </a:schemeClr>
                </a:solidFill>
              </a:rPr>
              <a:t>aliquam</a:t>
            </a:r>
            <a:r>
              <a:rPr lang="en-US" sz="1600" dirty="0">
                <a:solidFill>
                  <a:schemeClr val="tx1">
                    <a:lumMod val="65000"/>
                    <a:lumOff val="35000"/>
                  </a:schemeClr>
                </a:solidFill>
              </a:rPr>
              <a:t> </a:t>
            </a:r>
            <a:r>
              <a:rPr lang="en-US" sz="1600" dirty="0" err="1">
                <a:solidFill>
                  <a:schemeClr val="tx1">
                    <a:lumMod val="65000"/>
                    <a:lumOff val="35000"/>
                  </a:schemeClr>
                </a:solidFill>
              </a:rPr>
              <a:t>erat</a:t>
            </a:r>
            <a:r>
              <a:rPr lang="en-US" sz="1600" dirty="0">
                <a:solidFill>
                  <a:schemeClr val="tx1">
                    <a:lumMod val="65000"/>
                    <a:lumOff val="35000"/>
                  </a:schemeClr>
                </a:solidFill>
              </a:rPr>
              <a:t> </a:t>
            </a:r>
            <a:r>
              <a:rPr lang="en-US" sz="1600" dirty="0" err="1">
                <a:solidFill>
                  <a:schemeClr val="tx1">
                    <a:lumMod val="65000"/>
                    <a:lumOff val="35000"/>
                  </a:schemeClr>
                </a:solidFill>
              </a:rPr>
              <a:t>volutpat</a:t>
            </a:r>
            <a:r>
              <a:rPr lang="en-US" sz="1600" dirty="0">
                <a:solidFill>
                  <a:schemeClr val="tx1">
                    <a:lumMod val="65000"/>
                    <a:lumOff val="35000"/>
                  </a:schemeClr>
                </a:solidFill>
              </a:rPr>
              <a:t>.</a:t>
            </a:r>
            <a:endParaRPr lang="en-US" sz="400" dirty="0">
              <a:solidFill>
                <a:schemeClr val="tx1">
                  <a:lumMod val="65000"/>
                  <a:lumOff val="35000"/>
                </a:schemeClr>
              </a:solidFill>
            </a:endParaRPr>
          </a:p>
          <a:p>
            <a:pPr marL="285750" indent="-285750">
              <a:buFont typeface="Arial" panose="020B0604020202020204" pitchFamily="34" charset="0"/>
              <a:buChar char="•"/>
            </a:pPr>
            <a:r>
              <a:rPr lang="en-US" sz="1600" dirty="0" err="1">
                <a:solidFill>
                  <a:schemeClr val="tx1">
                    <a:lumMod val="65000"/>
                    <a:lumOff val="35000"/>
                  </a:schemeClr>
                </a:solidFill>
              </a:rPr>
              <a:t>Consectetuer</a:t>
            </a:r>
            <a:r>
              <a:rPr lang="en-US" sz="1600" dirty="0">
                <a:solidFill>
                  <a:schemeClr val="tx1">
                    <a:lumMod val="65000"/>
                    <a:lumOff val="35000"/>
                  </a:schemeClr>
                </a:solidFill>
              </a:rPr>
              <a:t> </a:t>
            </a:r>
            <a:r>
              <a:rPr lang="en-US" sz="1600" dirty="0" err="1">
                <a:solidFill>
                  <a:schemeClr val="tx1">
                    <a:lumMod val="65000"/>
                    <a:lumOff val="35000"/>
                  </a:schemeClr>
                </a:solidFill>
              </a:rPr>
              <a:t>adipiscing</a:t>
            </a:r>
            <a:r>
              <a:rPr lang="en-US" sz="1600" dirty="0">
                <a:solidFill>
                  <a:schemeClr val="tx1">
                    <a:lumMod val="65000"/>
                    <a:lumOff val="35000"/>
                  </a:schemeClr>
                </a:solidFill>
              </a:rPr>
              <a:t> </a:t>
            </a:r>
            <a:r>
              <a:rPr lang="en-US" sz="1600" dirty="0" err="1">
                <a:solidFill>
                  <a:schemeClr val="tx1">
                    <a:lumMod val="65000"/>
                    <a:lumOff val="35000"/>
                  </a:schemeClr>
                </a:solidFill>
              </a:rPr>
              <a:t>elit</a:t>
            </a:r>
            <a:r>
              <a:rPr lang="en-US" sz="1600" dirty="0">
                <a:solidFill>
                  <a:schemeClr val="tx1">
                    <a:lumMod val="65000"/>
                    <a:lumOff val="35000"/>
                  </a:schemeClr>
                </a:solidFill>
              </a:rPr>
              <a:t>, </a:t>
            </a:r>
            <a:r>
              <a:rPr lang="en-US" sz="1600" dirty="0" err="1">
                <a:solidFill>
                  <a:schemeClr val="tx1">
                    <a:lumMod val="65000"/>
                    <a:lumOff val="35000"/>
                  </a:schemeClr>
                </a:solidFill>
              </a:rPr>
              <a:t>sed</a:t>
            </a:r>
            <a:r>
              <a:rPr lang="en-US" sz="1600" dirty="0">
                <a:solidFill>
                  <a:schemeClr val="tx1">
                    <a:lumMod val="65000"/>
                    <a:lumOff val="35000"/>
                  </a:schemeClr>
                </a:solidFill>
              </a:rPr>
              <a:t> </a:t>
            </a:r>
            <a:r>
              <a:rPr lang="en-US" sz="1600" dirty="0" err="1">
                <a:solidFill>
                  <a:schemeClr val="tx1">
                    <a:lumMod val="65000"/>
                    <a:lumOff val="35000"/>
                  </a:schemeClr>
                </a:solidFill>
              </a:rPr>
              <a:t>diam</a:t>
            </a:r>
            <a:r>
              <a:rPr lang="en-US" sz="1600" dirty="0">
                <a:solidFill>
                  <a:schemeClr val="tx1">
                    <a:lumMod val="65000"/>
                    <a:lumOff val="35000"/>
                  </a:schemeClr>
                </a:solidFill>
              </a:rPr>
              <a:t> </a:t>
            </a:r>
            <a:r>
              <a:rPr lang="en-US" sz="1600" dirty="0" err="1">
                <a:solidFill>
                  <a:schemeClr val="tx1">
                    <a:lumMod val="65000"/>
                    <a:lumOff val="35000"/>
                  </a:schemeClr>
                </a:solidFill>
              </a:rPr>
              <a:t>nonummy</a:t>
            </a:r>
            <a:r>
              <a:rPr lang="en-US" sz="1600" dirty="0">
                <a:solidFill>
                  <a:schemeClr val="tx1">
                    <a:lumMod val="65000"/>
                    <a:lumOff val="35000"/>
                  </a:schemeClr>
                </a:solidFill>
              </a:rPr>
              <a:t> </a:t>
            </a:r>
            <a:r>
              <a:rPr lang="en-US" sz="1600" dirty="0" err="1">
                <a:solidFill>
                  <a:schemeClr val="tx1">
                    <a:lumMod val="65000"/>
                    <a:lumOff val="35000"/>
                  </a:schemeClr>
                </a:solidFill>
              </a:rPr>
              <a:t>euismod</a:t>
            </a:r>
            <a:r>
              <a:rPr lang="en-US" sz="1600" dirty="0">
                <a:solidFill>
                  <a:schemeClr val="tx1">
                    <a:lumMod val="65000"/>
                    <a:lumOff val="35000"/>
                  </a:schemeClr>
                </a:solidFill>
              </a:rPr>
              <a:t> </a:t>
            </a:r>
            <a:r>
              <a:rPr lang="en-US" sz="1600" dirty="0" err="1">
                <a:solidFill>
                  <a:schemeClr val="tx1">
                    <a:lumMod val="65000"/>
                    <a:lumOff val="35000"/>
                  </a:schemeClr>
                </a:solidFill>
              </a:rPr>
              <a:t>tincidunt</a:t>
            </a:r>
            <a:r>
              <a:rPr lang="en-US" sz="1600" dirty="0">
                <a:solidFill>
                  <a:schemeClr val="tx1">
                    <a:lumMod val="65000"/>
                    <a:lumOff val="35000"/>
                  </a:schemeClr>
                </a:solidFill>
              </a:rPr>
              <a:t> magna </a:t>
            </a:r>
            <a:r>
              <a:rPr lang="en-US" sz="1600" dirty="0" err="1">
                <a:solidFill>
                  <a:schemeClr val="tx1">
                    <a:lumMod val="65000"/>
                    <a:lumOff val="35000"/>
                  </a:schemeClr>
                </a:solidFill>
              </a:rPr>
              <a:t>aliquam</a:t>
            </a:r>
            <a:r>
              <a:rPr lang="en-US" sz="1600" dirty="0">
                <a:solidFill>
                  <a:schemeClr val="tx1">
                    <a:lumMod val="65000"/>
                    <a:lumOff val="35000"/>
                  </a:schemeClr>
                </a:solidFill>
              </a:rPr>
              <a:t> </a:t>
            </a:r>
            <a:r>
              <a:rPr lang="en-US" sz="1600" dirty="0" err="1">
                <a:solidFill>
                  <a:schemeClr val="tx1">
                    <a:lumMod val="65000"/>
                    <a:lumOff val="35000"/>
                  </a:schemeClr>
                </a:solidFill>
              </a:rPr>
              <a:t>erat</a:t>
            </a:r>
            <a:r>
              <a:rPr lang="en-US" sz="1600" dirty="0">
                <a:solidFill>
                  <a:schemeClr val="tx1">
                    <a:lumMod val="65000"/>
                    <a:lumOff val="35000"/>
                  </a:schemeClr>
                </a:solidFill>
              </a:rPr>
              <a:t> </a:t>
            </a:r>
            <a:r>
              <a:rPr lang="en-US" sz="1600" dirty="0" err="1">
                <a:solidFill>
                  <a:schemeClr val="tx1">
                    <a:lumMod val="65000"/>
                    <a:lumOff val="35000"/>
                  </a:schemeClr>
                </a:solidFill>
              </a:rPr>
              <a:t>volutpat</a:t>
            </a:r>
            <a:r>
              <a:rPr lang="en-US" sz="1600" dirty="0">
                <a:solidFill>
                  <a:schemeClr val="tx1">
                    <a:lumMod val="65000"/>
                    <a:lumOff val="35000"/>
                  </a:schemeClr>
                </a:solidFill>
              </a:rPr>
              <a:t>.</a:t>
            </a:r>
          </a:p>
        </p:txBody>
      </p:sp>
      <p:sp>
        <p:nvSpPr>
          <p:cNvPr id="11" name="TextBox 10"/>
          <p:cNvSpPr txBox="1"/>
          <p:nvPr/>
        </p:nvSpPr>
        <p:spPr>
          <a:xfrm>
            <a:off x="11151253" y="6329238"/>
            <a:ext cx="453224" cy="507831"/>
          </a:xfrm>
          <a:prstGeom prst="rect">
            <a:avLst/>
          </a:prstGeom>
          <a:noFill/>
        </p:spPr>
        <p:txBody>
          <a:bodyPr wrap="square" rtlCol="0">
            <a:spAutoFit/>
          </a:bodyPr>
          <a:lstStyle/>
          <a:p>
            <a:pPr algn="ctr"/>
            <a:r>
              <a:rPr lang="en-US" sz="2700" dirty="0">
                <a:solidFill>
                  <a:schemeClr val="bg1"/>
                </a:solidFill>
              </a:rPr>
              <a:t>#</a:t>
            </a:r>
          </a:p>
        </p:txBody>
      </p:sp>
      <p:sp>
        <p:nvSpPr>
          <p:cNvPr id="14" name="TextBox 13">
            <a:extLst>
              <a:ext uri="{FF2B5EF4-FFF2-40B4-BE49-F238E27FC236}">
                <a16:creationId xmlns:a16="http://schemas.microsoft.com/office/drawing/2014/main" id="{A2059566-D05A-4898-AA00-B641D6B0F586}"/>
              </a:ext>
            </a:extLst>
          </p:cNvPr>
          <p:cNvSpPr txBox="1"/>
          <p:nvPr/>
        </p:nvSpPr>
        <p:spPr>
          <a:xfrm>
            <a:off x="173779" y="1507128"/>
            <a:ext cx="10670650" cy="861774"/>
          </a:xfrm>
          <a:prstGeom prst="rect">
            <a:avLst/>
          </a:prstGeom>
          <a:noFill/>
        </p:spPr>
        <p:txBody>
          <a:bodyPr wrap="square" rtlCol="0">
            <a:spAutoFit/>
          </a:bodyPr>
          <a:lstStyle/>
          <a:p>
            <a:r>
              <a:rPr lang="en-US" sz="3800" dirty="0">
                <a:solidFill>
                  <a:srgbClr val="003A6A"/>
                </a:solidFill>
              </a:rPr>
              <a:t>Slide Title or </a:t>
            </a:r>
            <a:r>
              <a:rPr lang="en-US" sz="5000" b="1" cap="all" dirty="0">
                <a:solidFill>
                  <a:srgbClr val="003A6A"/>
                </a:solidFill>
              </a:rPr>
              <a:t>Subject Here</a:t>
            </a:r>
          </a:p>
        </p:txBody>
      </p:sp>
    </p:spTree>
    <p:extLst>
      <p:ext uri="{BB962C8B-B14F-4D97-AF65-F5344CB8AC3E}">
        <p14:creationId xmlns:p14="http://schemas.microsoft.com/office/powerpoint/2010/main" val="743208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shape&#10;&#10;Description automatically generated">
            <a:extLst>
              <a:ext uri="{FF2B5EF4-FFF2-40B4-BE49-F238E27FC236}">
                <a16:creationId xmlns:a16="http://schemas.microsoft.com/office/drawing/2014/main" id="{767CF51B-279B-4DA1-A7B6-A2A58E42F9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5" y="20931"/>
            <a:ext cx="12190815" cy="6858000"/>
          </a:xfrm>
          <a:prstGeom prst="rect">
            <a:avLst/>
          </a:prstGeom>
        </p:spPr>
      </p:pic>
      <p:sp>
        <p:nvSpPr>
          <p:cNvPr id="6" name="Rectangle 5"/>
          <p:cNvSpPr/>
          <p:nvPr/>
        </p:nvSpPr>
        <p:spPr>
          <a:xfrm>
            <a:off x="433633" y="4685122"/>
            <a:ext cx="10067827" cy="320511"/>
          </a:xfrm>
          <a:prstGeom prst="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33633" y="1369548"/>
            <a:ext cx="6966408" cy="1261884"/>
          </a:xfrm>
          <a:prstGeom prst="rect">
            <a:avLst/>
          </a:prstGeom>
          <a:noFill/>
        </p:spPr>
        <p:txBody>
          <a:bodyPr wrap="square" lIns="0" tIns="0" rIns="0" bIns="0" rtlCol="0">
            <a:spAutoFit/>
          </a:bodyPr>
          <a:lstStyle/>
          <a:p>
            <a:r>
              <a:rPr lang="en-US" sz="4100" b="1" dirty="0">
                <a:solidFill>
                  <a:srgbClr val="003A6A"/>
                </a:solidFill>
              </a:rPr>
              <a:t>Slide or Subject </a:t>
            </a:r>
          </a:p>
          <a:p>
            <a:r>
              <a:rPr lang="en-US" sz="4100" b="1" dirty="0">
                <a:solidFill>
                  <a:srgbClr val="003A6A"/>
                </a:solidFill>
              </a:rPr>
              <a:t>TITLE HERE</a:t>
            </a:r>
          </a:p>
        </p:txBody>
      </p:sp>
      <p:sp>
        <p:nvSpPr>
          <p:cNvPr id="4" name="TextBox 3"/>
          <p:cNvSpPr txBox="1"/>
          <p:nvPr/>
        </p:nvSpPr>
        <p:spPr>
          <a:xfrm>
            <a:off x="433633" y="3280528"/>
            <a:ext cx="7607431" cy="670696"/>
          </a:xfrm>
          <a:prstGeom prst="rect">
            <a:avLst/>
          </a:prstGeom>
          <a:noFill/>
        </p:spPr>
        <p:txBody>
          <a:bodyPr wrap="square" rtlCol="0">
            <a:spAutoFit/>
          </a:bodyPr>
          <a:lstStyle/>
          <a:p>
            <a:pPr marL="285750" indent="-285750">
              <a:lnSpc>
                <a:spcPts val="2200"/>
              </a:lnSpc>
              <a:buFont typeface="Arial" panose="020B0604020202020204" pitchFamily="34" charset="0"/>
              <a:buChar char="•"/>
            </a:pPr>
            <a:r>
              <a:rPr lang="en-US" sz="2300" dirty="0">
                <a:solidFill>
                  <a:schemeClr val="tx1">
                    <a:lumMod val="65000"/>
                    <a:lumOff val="35000"/>
                  </a:schemeClr>
                </a:solidFill>
              </a:rPr>
              <a:t>Connect individuals eligible for services to the support they need to obtain and maintain housing</a:t>
            </a:r>
          </a:p>
        </p:txBody>
      </p:sp>
      <p:sp>
        <p:nvSpPr>
          <p:cNvPr id="7" name="Rectangle 6"/>
          <p:cNvSpPr/>
          <p:nvPr/>
        </p:nvSpPr>
        <p:spPr>
          <a:xfrm>
            <a:off x="433634" y="5005633"/>
            <a:ext cx="2818614" cy="320511"/>
          </a:xfrm>
          <a:prstGeom prst="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33633" y="3987532"/>
            <a:ext cx="10067827" cy="2482731"/>
          </a:xfrm>
          <a:prstGeom prst="rect">
            <a:avLst/>
          </a:prstGeom>
          <a:noFill/>
        </p:spPr>
        <p:txBody>
          <a:bodyPr wrap="square" rtlCol="0">
            <a:spAutoFit/>
          </a:bodyPr>
          <a:lstStyle/>
          <a:p>
            <a:pPr marL="285750" indent="-285750">
              <a:lnSpc>
                <a:spcPts val="2200"/>
              </a:lnSpc>
              <a:buFont typeface="Arial" panose="020B0604020202020204" pitchFamily="34" charset="0"/>
              <a:buChar char="•"/>
            </a:pPr>
            <a:r>
              <a:rPr lang="en-US" sz="2300" dirty="0">
                <a:solidFill>
                  <a:schemeClr val="tx1">
                    <a:lumMod val="65000"/>
                    <a:lumOff val="35000"/>
                  </a:schemeClr>
                </a:solidFill>
              </a:rPr>
              <a:t>Collaborate with institutions to improve discharge planning to reduce recidivism into homelessness</a:t>
            </a:r>
          </a:p>
          <a:p>
            <a:pPr marL="285750" indent="-285750">
              <a:buFont typeface="Arial" panose="020B0604020202020204" pitchFamily="34" charset="0"/>
              <a:buChar char="•"/>
            </a:pPr>
            <a:endParaRPr lang="en-US" sz="900" dirty="0">
              <a:solidFill>
                <a:schemeClr val="bg1"/>
              </a:solidFill>
            </a:endParaRPr>
          </a:p>
          <a:p>
            <a:pPr marL="285750" indent="-285750">
              <a:lnSpc>
                <a:spcPts val="2200"/>
              </a:lnSpc>
              <a:buFont typeface="Arial" panose="020B0604020202020204" pitchFamily="34" charset="0"/>
              <a:buChar char="•"/>
            </a:pPr>
            <a:r>
              <a:rPr lang="en-US" sz="2300" dirty="0">
                <a:solidFill>
                  <a:schemeClr val="bg1"/>
                </a:solidFill>
              </a:rPr>
              <a:t>Increase the supply of housing to reduce homelessness and risk of homelessness in our community</a:t>
            </a:r>
          </a:p>
          <a:p>
            <a:pPr marL="285750" indent="-285750">
              <a:buFont typeface="Arial" panose="020B0604020202020204" pitchFamily="34" charset="0"/>
              <a:buChar char="•"/>
            </a:pPr>
            <a:endParaRPr lang="en-US" sz="900" dirty="0">
              <a:solidFill>
                <a:schemeClr val="tx1">
                  <a:lumMod val="65000"/>
                  <a:lumOff val="35000"/>
                </a:schemeClr>
              </a:solidFill>
            </a:endParaRPr>
          </a:p>
          <a:p>
            <a:pPr marL="285750" indent="-285750">
              <a:lnSpc>
                <a:spcPts val="2200"/>
              </a:lnSpc>
              <a:buFont typeface="Arial" panose="020B0604020202020204" pitchFamily="34" charset="0"/>
              <a:buChar char="•"/>
            </a:pPr>
            <a:r>
              <a:rPr lang="en-US" sz="2300" dirty="0">
                <a:solidFill>
                  <a:schemeClr val="tx1">
                    <a:lumMod val="65000"/>
                    <a:lumOff val="35000"/>
                  </a:schemeClr>
                </a:solidFill>
              </a:rPr>
              <a:t>Support residents with linkage to eviction prevention programs</a:t>
            </a:r>
          </a:p>
          <a:p>
            <a:pPr marL="285750" indent="-285750">
              <a:buFont typeface="Arial" panose="020B0604020202020204" pitchFamily="34" charset="0"/>
              <a:buChar char="•"/>
            </a:pPr>
            <a:endParaRPr lang="en-US" sz="900" dirty="0">
              <a:solidFill>
                <a:schemeClr val="tx1">
                  <a:lumMod val="65000"/>
                  <a:lumOff val="35000"/>
                </a:schemeClr>
              </a:solidFill>
            </a:endParaRPr>
          </a:p>
          <a:p>
            <a:pPr marL="285750" indent="-285750">
              <a:lnSpc>
                <a:spcPts val="2200"/>
              </a:lnSpc>
              <a:buFont typeface="Arial" panose="020B0604020202020204" pitchFamily="34" charset="0"/>
              <a:buChar char="•"/>
            </a:pPr>
            <a:r>
              <a:rPr lang="en-US" sz="2300" dirty="0">
                <a:solidFill>
                  <a:schemeClr val="tx1">
                    <a:lumMod val="65000"/>
                    <a:lumOff val="35000"/>
                  </a:schemeClr>
                </a:solidFill>
              </a:rPr>
              <a:t>Ensure all residents who are able to work have access to job opportunities</a:t>
            </a:r>
          </a:p>
          <a:p>
            <a:pPr>
              <a:lnSpc>
                <a:spcPts val="2200"/>
              </a:lnSpc>
            </a:pPr>
            <a:endParaRPr lang="en-US" sz="2300" dirty="0">
              <a:solidFill>
                <a:schemeClr val="tx1">
                  <a:lumMod val="65000"/>
                  <a:lumOff val="35000"/>
                </a:schemeClr>
              </a:solidFill>
            </a:endParaRPr>
          </a:p>
        </p:txBody>
      </p:sp>
      <p:sp>
        <p:nvSpPr>
          <p:cNvPr id="8" name="TextBox 7"/>
          <p:cNvSpPr txBox="1"/>
          <p:nvPr/>
        </p:nvSpPr>
        <p:spPr>
          <a:xfrm>
            <a:off x="11188961" y="6329238"/>
            <a:ext cx="453224" cy="507831"/>
          </a:xfrm>
          <a:prstGeom prst="rect">
            <a:avLst/>
          </a:prstGeom>
          <a:noFill/>
        </p:spPr>
        <p:txBody>
          <a:bodyPr wrap="square" rtlCol="0">
            <a:spAutoFit/>
          </a:bodyPr>
          <a:lstStyle/>
          <a:p>
            <a:pPr algn="ctr"/>
            <a:r>
              <a:rPr lang="en-US" sz="2700" dirty="0">
                <a:solidFill>
                  <a:schemeClr val="bg1"/>
                </a:solidFill>
              </a:rPr>
              <a:t>#</a:t>
            </a:r>
          </a:p>
        </p:txBody>
      </p:sp>
      <p:sp>
        <p:nvSpPr>
          <p:cNvPr id="11" name="TextBox 10">
            <a:extLst>
              <a:ext uri="{FF2B5EF4-FFF2-40B4-BE49-F238E27FC236}">
                <a16:creationId xmlns:a16="http://schemas.microsoft.com/office/drawing/2014/main" id="{ED3F8A29-8269-486E-876A-38448F87AE6D}"/>
              </a:ext>
            </a:extLst>
          </p:cNvPr>
          <p:cNvSpPr txBox="1"/>
          <p:nvPr/>
        </p:nvSpPr>
        <p:spPr>
          <a:xfrm>
            <a:off x="317475" y="408136"/>
            <a:ext cx="10670650" cy="584775"/>
          </a:xfrm>
          <a:prstGeom prst="rect">
            <a:avLst/>
          </a:prstGeom>
          <a:noFill/>
        </p:spPr>
        <p:txBody>
          <a:bodyPr wrap="square" rtlCol="0">
            <a:spAutoFit/>
          </a:bodyPr>
          <a:lstStyle/>
          <a:p>
            <a:r>
              <a:rPr lang="en-US" sz="3200" cap="all" dirty="0">
                <a:solidFill>
                  <a:schemeClr val="bg1"/>
                </a:solidFill>
                <a:latin typeface="+mj-lt"/>
              </a:rPr>
              <a:t>Your Main Title Here</a:t>
            </a:r>
          </a:p>
        </p:txBody>
      </p:sp>
    </p:spTree>
    <p:extLst>
      <p:ext uri="{BB962C8B-B14F-4D97-AF65-F5344CB8AC3E}">
        <p14:creationId xmlns:p14="http://schemas.microsoft.com/office/powerpoint/2010/main" val="4004630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chart&#10;&#10;Description automatically generated">
            <a:extLst>
              <a:ext uri="{FF2B5EF4-FFF2-40B4-BE49-F238E27FC236}">
                <a16:creationId xmlns:a16="http://schemas.microsoft.com/office/drawing/2014/main" id="{9C7EF78A-AA94-445E-829F-841C03C68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 y="0"/>
            <a:ext cx="12187428" cy="6858000"/>
          </a:xfrm>
          <a:prstGeom prst="rect">
            <a:avLst/>
          </a:prstGeom>
        </p:spPr>
      </p:pic>
      <p:sp>
        <p:nvSpPr>
          <p:cNvPr id="3" name="TextBox 2"/>
          <p:cNvSpPr txBox="1"/>
          <p:nvPr/>
        </p:nvSpPr>
        <p:spPr>
          <a:xfrm>
            <a:off x="414778" y="1263194"/>
            <a:ext cx="3949831" cy="384721"/>
          </a:xfrm>
          <a:prstGeom prst="rect">
            <a:avLst/>
          </a:prstGeom>
          <a:noFill/>
        </p:spPr>
        <p:txBody>
          <a:bodyPr wrap="square" lIns="0" tIns="0" rIns="0" bIns="0" rtlCol="0">
            <a:spAutoFit/>
          </a:bodyPr>
          <a:lstStyle/>
          <a:p>
            <a:r>
              <a:rPr lang="en-US" sz="2500" b="1" cap="all" dirty="0">
                <a:solidFill>
                  <a:schemeClr val="tx1">
                    <a:lumMod val="65000"/>
                    <a:lumOff val="35000"/>
                  </a:schemeClr>
                </a:solidFill>
              </a:rPr>
              <a:t>Subject Information:</a:t>
            </a:r>
          </a:p>
        </p:txBody>
      </p:sp>
      <p:sp>
        <p:nvSpPr>
          <p:cNvPr id="4" name="TextBox 3"/>
          <p:cNvSpPr txBox="1"/>
          <p:nvPr/>
        </p:nvSpPr>
        <p:spPr>
          <a:xfrm>
            <a:off x="414777" y="1704477"/>
            <a:ext cx="6806155" cy="1538883"/>
          </a:xfrm>
          <a:prstGeom prst="rect">
            <a:avLst/>
          </a:prstGeom>
          <a:noFill/>
        </p:spPr>
        <p:txBody>
          <a:bodyPr wrap="square" lIns="0" tIns="0" rIns="0" bIns="0" rtlCol="0">
            <a:spAutoFit/>
          </a:bodyPr>
          <a:lstStyle/>
          <a:p>
            <a:r>
              <a:rPr lang="en-US" sz="2000" dirty="0" err="1">
                <a:solidFill>
                  <a:schemeClr val="tx1">
                    <a:lumMod val="65000"/>
                    <a:lumOff val="35000"/>
                  </a:schemeClr>
                </a:solidFill>
              </a:rPr>
              <a:t>Amet</a:t>
            </a:r>
            <a:r>
              <a:rPr lang="en-US" sz="2000" dirty="0">
                <a:solidFill>
                  <a:schemeClr val="tx1">
                    <a:lumMod val="65000"/>
                    <a:lumOff val="35000"/>
                  </a:schemeClr>
                </a:solidFill>
              </a:rPr>
              <a:t>, </a:t>
            </a:r>
            <a:r>
              <a:rPr lang="en-US" sz="2000" dirty="0" err="1">
                <a:solidFill>
                  <a:schemeClr val="tx1">
                    <a:lumMod val="65000"/>
                    <a:lumOff val="35000"/>
                  </a:schemeClr>
                </a:solidFill>
              </a:rPr>
              <a:t>consectetuer</a:t>
            </a:r>
            <a:r>
              <a:rPr lang="en-US" sz="2000" dirty="0">
                <a:solidFill>
                  <a:schemeClr val="tx1">
                    <a:lumMod val="65000"/>
                    <a:lumOff val="35000"/>
                  </a:schemeClr>
                </a:solidFill>
              </a:rPr>
              <a:t> </a:t>
            </a:r>
            <a:r>
              <a:rPr lang="en-US" sz="2000" dirty="0" err="1">
                <a:solidFill>
                  <a:schemeClr val="tx1">
                    <a:lumMod val="65000"/>
                    <a:lumOff val="35000"/>
                  </a:schemeClr>
                </a:solidFill>
              </a:rPr>
              <a:t>adipiscing</a:t>
            </a:r>
            <a:r>
              <a:rPr lang="en-US" sz="2000" dirty="0">
                <a:solidFill>
                  <a:schemeClr val="tx1">
                    <a:lumMod val="65000"/>
                    <a:lumOff val="35000"/>
                  </a:schemeClr>
                </a:solidFill>
              </a:rPr>
              <a:t> </a:t>
            </a:r>
            <a:r>
              <a:rPr lang="en-US" sz="2000" dirty="0" err="1">
                <a:solidFill>
                  <a:schemeClr val="tx1">
                    <a:lumMod val="65000"/>
                    <a:lumOff val="35000"/>
                  </a:schemeClr>
                </a:solidFill>
              </a:rPr>
              <a:t>elit</a:t>
            </a:r>
            <a:r>
              <a:rPr lang="en-US" sz="2000" dirty="0">
                <a:solidFill>
                  <a:schemeClr val="tx1">
                    <a:lumMod val="65000"/>
                    <a:lumOff val="35000"/>
                  </a:schemeClr>
                </a:solidFill>
              </a:rPr>
              <a:t>, </a:t>
            </a:r>
            <a:r>
              <a:rPr lang="en-US" sz="2000" dirty="0" err="1">
                <a:solidFill>
                  <a:schemeClr val="tx1">
                    <a:lumMod val="65000"/>
                    <a:lumOff val="35000"/>
                  </a:schemeClr>
                </a:solidFill>
              </a:rPr>
              <a:t>sed</a:t>
            </a:r>
            <a:r>
              <a:rPr lang="en-US" sz="2000" dirty="0">
                <a:solidFill>
                  <a:schemeClr val="tx1">
                    <a:lumMod val="65000"/>
                    <a:lumOff val="35000"/>
                  </a:schemeClr>
                </a:solidFill>
              </a:rPr>
              <a:t> </a:t>
            </a:r>
            <a:r>
              <a:rPr lang="en-US" sz="2000" dirty="0" err="1">
                <a:solidFill>
                  <a:schemeClr val="tx1">
                    <a:lumMod val="65000"/>
                    <a:lumOff val="35000"/>
                  </a:schemeClr>
                </a:solidFill>
              </a:rPr>
              <a:t>diam</a:t>
            </a:r>
            <a:r>
              <a:rPr lang="en-US" sz="2000" dirty="0">
                <a:solidFill>
                  <a:schemeClr val="tx1">
                    <a:lumMod val="65000"/>
                    <a:lumOff val="35000"/>
                  </a:schemeClr>
                </a:solidFill>
              </a:rPr>
              <a:t> </a:t>
            </a:r>
            <a:r>
              <a:rPr lang="en-US" sz="2000" dirty="0" err="1">
                <a:solidFill>
                  <a:schemeClr val="tx1">
                    <a:lumMod val="65000"/>
                    <a:lumOff val="35000"/>
                  </a:schemeClr>
                </a:solidFill>
              </a:rPr>
              <a:t>nonummy</a:t>
            </a:r>
            <a:r>
              <a:rPr lang="en-US" sz="2000" dirty="0">
                <a:solidFill>
                  <a:schemeClr val="tx1">
                    <a:lumMod val="65000"/>
                    <a:lumOff val="35000"/>
                  </a:schemeClr>
                </a:solidFill>
              </a:rPr>
              <a:t> </a:t>
            </a:r>
            <a:r>
              <a:rPr lang="en-US" sz="2000" dirty="0" err="1">
                <a:solidFill>
                  <a:schemeClr val="tx1">
                    <a:lumMod val="65000"/>
                    <a:lumOff val="35000"/>
                  </a:schemeClr>
                </a:solidFill>
              </a:rPr>
              <a:t>nibh</a:t>
            </a:r>
            <a:r>
              <a:rPr lang="en-US" sz="2000" dirty="0">
                <a:solidFill>
                  <a:schemeClr val="tx1">
                    <a:lumMod val="65000"/>
                    <a:lumOff val="35000"/>
                  </a:schemeClr>
                </a:solidFill>
              </a:rPr>
              <a:t> </a:t>
            </a:r>
            <a:r>
              <a:rPr lang="en-US" sz="2000" dirty="0" err="1">
                <a:solidFill>
                  <a:schemeClr val="tx1">
                    <a:lumMod val="65000"/>
                    <a:lumOff val="35000"/>
                  </a:schemeClr>
                </a:solidFill>
              </a:rPr>
              <a:t>euismod</a:t>
            </a:r>
            <a:r>
              <a:rPr lang="en-US" sz="2000" dirty="0">
                <a:solidFill>
                  <a:schemeClr val="tx1">
                    <a:lumMod val="65000"/>
                    <a:lumOff val="35000"/>
                  </a:schemeClr>
                </a:solidFill>
              </a:rPr>
              <a:t> </a:t>
            </a:r>
            <a:r>
              <a:rPr lang="en-US" sz="2000" dirty="0" err="1">
                <a:solidFill>
                  <a:schemeClr val="tx1">
                    <a:lumMod val="65000"/>
                    <a:lumOff val="35000"/>
                  </a:schemeClr>
                </a:solidFill>
              </a:rPr>
              <a:t>tincidunt</a:t>
            </a:r>
            <a:r>
              <a:rPr lang="en-US" sz="2000" dirty="0">
                <a:solidFill>
                  <a:schemeClr val="tx1">
                    <a:lumMod val="65000"/>
                    <a:lumOff val="35000"/>
                  </a:schemeClr>
                </a:solidFill>
              </a:rPr>
              <a:t> </a:t>
            </a:r>
            <a:r>
              <a:rPr lang="en-US" sz="2000" dirty="0" err="1">
                <a:solidFill>
                  <a:schemeClr val="tx1">
                    <a:lumMod val="65000"/>
                    <a:lumOff val="35000"/>
                  </a:schemeClr>
                </a:solidFill>
              </a:rPr>
              <a:t>ut</a:t>
            </a:r>
            <a:r>
              <a:rPr lang="en-US" sz="2000" dirty="0">
                <a:solidFill>
                  <a:schemeClr val="tx1">
                    <a:lumMod val="65000"/>
                    <a:lumOff val="35000"/>
                  </a:schemeClr>
                </a:solidFill>
              </a:rPr>
              <a:t> </a:t>
            </a:r>
            <a:r>
              <a:rPr lang="en-US" sz="2000" dirty="0" err="1">
                <a:solidFill>
                  <a:schemeClr val="tx1">
                    <a:lumMod val="65000"/>
                    <a:lumOff val="35000"/>
                  </a:schemeClr>
                </a:solidFill>
              </a:rPr>
              <a:t>laoreet</a:t>
            </a:r>
            <a:r>
              <a:rPr lang="en-US" sz="2000" dirty="0">
                <a:solidFill>
                  <a:schemeClr val="tx1">
                    <a:lumMod val="65000"/>
                    <a:lumOff val="35000"/>
                  </a:schemeClr>
                </a:solidFill>
              </a:rPr>
              <a:t> </a:t>
            </a:r>
            <a:r>
              <a:rPr lang="en-US" sz="2000" dirty="0" err="1">
                <a:solidFill>
                  <a:schemeClr val="tx1">
                    <a:lumMod val="65000"/>
                    <a:lumOff val="35000"/>
                  </a:schemeClr>
                </a:solidFill>
              </a:rPr>
              <a:t>dolore</a:t>
            </a:r>
            <a:r>
              <a:rPr lang="en-US" sz="2000" dirty="0">
                <a:solidFill>
                  <a:schemeClr val="tx1">
                    <a:lumMod val="65000"/>
                    <a:lumOff val="35000"/>
                  </a:schemeClr>
                </a:solidFill>
              </a:rPr>
              <a:t> magna </a:t>
            </a:r>
            <a:r>
              <a:rPr lang="en-US" sz="2000" dirty="0" err="1">
                <a:solidFill>
                  <a:schemeClr val="tx1">
                    <a:lumMod val="65000"/>
                    <a:lumOff val="35000"/>
                  </a:schemeClr>
                </a:solidFill>
              </a:rPr>
              <a:t>aliquam</a:t>
            </a:r>
            <a:r>
              <a:rPr lang="en-US" sz="2000" dirty="0">
                <a:solidFill>
                  <a:schemeClr val="tx1">
                    <a:lumMod val="65000"/>
                    <a:lumOff val="35000"/>
                  </a:schemeClr>
                </a:solidFill>
              </a:rPr>
              <a:t> </a:t>
            </a:r>
            <a:r>
              <a:rPr lang="en-US" sz="2000" dirty="0" err="1">
                <a:solidFill>
                  <a:schemeClr val="tx1">
                    <a:lumMod val="65000"/>
                    <a:lumOff val="35000"/>
                  </a:schemeClr>
                </a:solidFill>
              </a:rPr>
              <a:t>erat</a:t>
            </a:r>
            <a:r>
              <a:rPr lang="en-US" sz="2000" dirty="0">
                <a:solidFill>
                  <a:schemeClr val="tx1">
                    <a:lumMod val="65000"/>
                    <a:lumOff val="35000"/>
                  </a:schemeClr>
                </a:solidFill>
              </a:rPr>
              <a:t> </a:t>
            </a:r>
            <a:r>
              <a:rPr lang="en-US" sz="2000" dirty="0" err="1">
                <a:solidFill>
                  <a:schemeClr val="tx1">
                    <a:lumMod val="65000"/>
                    <a:lumOff val="35000"/>
                  </a:schemeClr>
                </a:solidFill>
              </a:rPr>
              <a:t>volutpat</a:t>
            </a:r>
            <a:r>
              <a:rPr lang="en-US" sz="2000" dirty="0">
                <a:solidFill>
                  <a:schemeClr val="tx1">
                    <a:lumMod val="65000"/>
                    <a:lumOff val="35000"/>
                  </a:schemeClr>
                </a:solidFill>
              </a:rPr>
              <a:t>. Lorem ipsum dolor sit </a:t>
            </a:r>
            <a:r>
              <a:rPr lang="en-US" sz="2000" dirty="0" err="1">
                <a:solidFill>
                  <a:schemeClr val="tx1">
                    <a:lumMod val="65000"/>
                    <a:lumOff val="35000"/>
                  </a:schemeClr>
                </a:solidFill>
              </a:rPr>
              <a:t>amet</a:t>
            </a:r>
            <a:r>
              <a:rPr lang="en-US" sz="2000" dirty="0">
                <a:solidFill>
                  <a:schemeClr val="tx1">
                    <a:lumMod val="65000"/>
                    <a:lumOff val="35000"/>
                  </a:schemeClr>
                </a:solidFill>
              </a:rPr>
              <a:t>, </a:t>
            </a:r>
            <a:r>
              <a:rPr lang="en-US" sz="2000" dirty="0" err="1">
                <a:solidFill>
                  <a:schemeClr val="tx1">
                    <a:lumMod val="65000"/>
                    <a:lumOff val="35000"/>
                  </a:schemeClr>
                </a:solidFill>
              </a:rPr>
              <a:t>consectetuer</a:t>
            </a:r>
            <a:r>
              <a:rPr lang="en-US" sz="2000" dirty="0">
                <a:solidFill>
                  <a:schemeClr val="tx1">
                    <a:lumMod val="65000"/>
                    <a:lumOff val="35000"/>
                  </a:schemeClr>
                </a:solidFill>
              </a:rPr>
              <a:t> </a:t>
            </a:r>
            <a:r>
              <a:rPr lang="en-US" sz="2000" dirty="0" err="1">
                <a:solidFill>
                  <a:schemeClr val="tx1">
                    <a:lumMod val="65000"/>
                    <a:lumOff val="35000"/>
                  </a:schemeClr>
                </a:solidFill>
              </a:rPr>
              <a:t>adipiscing</a:t>
            </a:r>
            <a:r>
              <a:rPr lang="en-US" sz="2000" dirty="0">
                <a:solidFill>
                  <a:schemeClr val="tx1">
                    <a:lumMod val="65000"/>
                    <a:lumOff val="35000"/>
                  </a:schemeClr>
                </a:solidFill>
              </a:rPr>
              <a:t> </a:t>
            </a:r>
            <a:r>
              <a:rPr lang="en-US" sz="2000" dirty="0" err="1">
                <a:solidFill>
                  <a:schemeClr val="tx1">
                    <a:lumMod val="65000"/>
                    <a:lumOff val="35000"/>
                  </a:schemeClr>
                </a:solidFill>
              </a:rPr>
              <a:t>elit</a:t>
            </a:r>
            <a:r>
              <a:rPr lang="en-US" sz="2000" dirty="0">
                <a:solidFill>
                  <a:schemeClr val="tx1">
                    <a:lumMod val="65000"/>
                    <a:lumOff val="35000"/>
                  </a:schemeClr>
                </a:solidFill>
              </a:rPr>
              <a:t>, </a:t>
            </a:r>
            <a:r>
              <a:rPr lang="en-US" sz="2000" dirty="0" err="1">
                <a:solidFill>
                  <a:schemeClr val="tx1">
                    <a:lumMod val="65000"/>
                    <a:lumOff val="35000"/>
                  </a:schemeClr>
                </a:solidFill>
              </a:rPr>
              <a:t>sed</a:t>
            </a:r>
            <a:r>
              <a:rPr lang="en-US" sz="2000" dirty="0">
                <a:solidFill>
                  <a:schemeClr val="tx1">
                    <a:lumMod val="65000"/>
                    <a:lumOff val="35000"/>
                  </a:schemeClr>
                </a:solidFill>
              </a:rPr>
              <a:t> </a:t>
            </a:r>
            <a:r>
              <a:rPr lang="en-US" sz="2000" dirty="0" err="1">
                <a:solidFill>
                  <a:schemeClr val="tx1">
                    <a:lumMod val="65000"/>
                    <a:lumOff val="35000"/>
                  </a:schemeClr>
                </a:solidFill>
              </a:rPr>
              <a:t>diam</a:t>
            </a:r>
            <a:r>
              <a:rPr lang="en-US" sz="2000" dirty="0">
                <a:solidFill>
                  <a:schemeClr val="tx1">
                    <a:lumMod val="65000"/>
                    <a:lumOff val="35000"/>
                  </a:schemeClr>
                </a:solidFill>
              </a:rPr>
              <a:t> </a:t>
            </a:r>
            <a:r>
              <a:rPr lang="en-US" sz="2000" dirty="0" err="1">
                <a:solidFill>
                  <a:schemeClr val="tx1">
                    <a:lumMod val="65000"/>
                    <a:lumOff val="35000"/>
                  </a:schemeClr>
                </a:solidFill>
              </a:rPr>
              <a:t>nonummy</a:t>
            </a:r>
            <a:r>
              <a:rPr lang="en-US" sz="2000" dirty="0">
                <a:solidFill>
                  <a:schemeClr val="tx1">
                    <a:lumMod val="65000"/>
                    <a:lumOff val="35000"/>
                  </a:schemeClr>
                </a:solidFill>
              </a:rPr>
              <a:t> </a:t>
            </a:r>
            <a:r>
              <a:rPr lang="en-US" sz="2000" dirty="0" err="1">
                <a:solidFill>
                  <a:schemeClr val="tx1">
                    <a:lumMod val="65000"/>
                    <a:lumOff val="35000"/>
                  </a:schemeClr>
                </a:solidFill>
              </a:rPr>
              <a:t>nibh</a:t>
            </a:r>
            <a:r>
              <a:rPr lang="en-US" sz="2000" dirty="0">
                <a:solidFill>
                  <a:schemeClr val="tx1">
                    <a:lumMod val="65000"/>
                    <a:lumOff val="35000"/>
                  </a:schemeClr>
                </a:solidFill>
              </a:rPr>
              <a:t> </a:t>
            </a:r>
            <a:r>
              <a:rPr lang="en-US" sz="2000" dirty="0" err="1">
                <a:solidFill>
                  <a:schemeClr val="tx1">
                    <a:lumMod val="65000"/>
                    <a:lumOff val="35000"/>
                  </a:schemeClr>
                </a:solidFill>
              </a:rPr>
              <a:t>euismod</a:t>
            </a:r>
            <a:r>
              <a:rPr lang="en-US" sz="2000" dirty="0">
                <a:solidFill>
                  <a:schemeClr val="tx1">
                    <a:lumMod val="65000"/>
                    <a:lumOff val="35000"/>
                  </a:schemeClr>
                </a:solidFill>
              </a:rPr>
              <a:t> </a:t>
            </a:r>
            <a:r>
              <a:rPr lang="en-US" sz="2000" dirty="0" err="1">
                <a:solidFill>
                  <a:schemeClr val="tx1">
                    <a:lumMod val="65000"/>
                    <a:lumOff val="35000"/>
                  </a:schemeClr>
                </a:solidFill>
              </a:rPr>
              <a:t>tincidunt</a:t>
            </a:r>
            <a:r>
              <a:rPr lang="en-US" sz="2000" dirty="0">
                <a:solidFill>
                  <a:schemeClr val="tx1">
                    <a:lumMod val="65000"/>
                    <a:lumOff val="35000"/>
                  </a:schemeClr>
                </a:solidFill>
              </a:rPr>
              <a:t> </a:t>
            </a:r>
            <a:r>
              <a:rPr lang="en-US" sz="2000" dirty="0" err="1">
                <a:solidFill>
                  <a:schemeClr val="tx1">
                    <a:lumMod val="65000"/>
                    <a:lumOff val="35000"/>
                  </a:schemeClr>
                </a:solidFill>
              </a:rPr>
              <a:t>ut</a:t>
            </a:r>
            <a:r>
              <a:rPr lang="en-US" sz="2000" dirty="0">
                <a:solidFill>
                  <a:schemeClr val="tx1">
                    <a:lumMod val="65000"/>
                    <a:lumOff val="35000"/>
                  </a:schemeClr>
                </a:solidFill>
              </a:rPr>
              <a:t> </a:t>
            </a:r>
            <a:r>
              <a:rPr lang="en-US" sz="2000" dirty="0" err="1">
                <a:solidFill>
                  <a:schemeClr val="tx1">
                    <a:lumMod val="65000"/>
                    <a:lumOff val="35000"/>
                  </a:schemeClr>
                </a:solidFill>
              </a:rPr>
              <a:t>laoreet</a:t>
            </a:r>
            <a:r>
              <a:rPr lang="en-US" sz="2000" dirty="0">
                <a:solidFill>
                  <a:schemeClr val="tx1">
                    <a:lumMod val="65000"/>
                    <a:lumOff val="35000"/>
                  </a:schemeClr>
                </a:solidFill>
              </a:rPr>
              <a:t> </a:t>
            </a:r>
            <a:r>
              <a:rPr lang="en-US" sz="2000" dirty="0" err="1">
                <a:solidFill>
                  <a:schemeClr val="tx1">
                    <a:lumMod val="65000"/>
                    <a:lumOff val="35000"/>
                  </a:schemeClr>
                </a:solidFill>
              </a:rPr>
              <a:t>dolore</a:t>
            </a:r>
            <a:r>
              <a:rPr lang="en-US" sz="2000" dirty="0">
                <a:solidFill>
                  <a:schemeClr val="tx1">
                    <a:lumMod val="65000"/>
                    <a:lumOff val="35000"/>
                  </a:schemeClr>
                </a:solidFill>
              </a:rPr>
              <a:t> magna </a:t>
            </a:r>
            <a:r>
              <a:rPr lang="en-US" sz="2000" dirty="0" err="1">
                <a:solidFill>
                  <a:schemeClr val="tx1">
                    <a:lumMod val="65000"/>
                    <a:lumOff val="35000"/>
                  </a:schemeClr>
                </a:solidFill>
              </a:rPr>
              <a:t>aliquam</a:t>
            </a:r>
            <a:r>
              <a:rPr lang="en-US" sz="2000" dirty="0">
                <a:solidFill>
                  <a:schemeClr val="tx1">
                    <a:lumMod val="65000"/>
                    <a:lumOff val="35000"/>
                  </a:schemeClr>
                </a:solidFill>
              </a:rPr>
              <a:t> </a:t>
            </a:r>
            <a:r>
              <a:rPr lang="en-US" sz="2000" dirty="0" err="1">
                <a:solidFill>
                  <a:schemeClr val="tx1">
                    <a:lumMod val="65000"/>
                    <a:lumOff val="35000"/>
                  </a:schemeClr>
                </a:solidFill>
              </a:rPr>
              <a:t>erat</a:t>
            </a:r>
            <a:r>
              <a:rPr lang="en-US" sz="2000" dirty="0">
                <a:solidFill>
                  <a:schemeClr val="tx1">
                    <a:lumMod val="65000"/>
                    <a:lumOff val="35000"/>
                  </a:schemeClr>
                </a:solidFill>
              </a:rPr>
              <a:t> </a:t>
            </a:r>
            <a:r>
              <a:rPr lang="en-US" sz="2000" dirty="0" err="1">
                <a:solidFill>
                  <a:schemeClr val="tx1">
                    <a:lumMod val="65000"/>
                    <a:lumOff val="35000"/>
                  </a:schemeClr>
                </a:solidFill>
              </a:rPr>
              <a:t>volutpat</a:t>
            </a:r>
            <a:r>
              <a:rPr lang="en-US" sz="2000" dirty="0">
                <a:solidFill>
                  <a:schemeClr val="tx1">
                    <a:lumMod val="65000"/>
                    <a:lumOff val="35000"/>
                  </a:schemeClr>
                </a:solidFill>
              </a:rPr>
              <a:t>. </a:t>
            </a:r>
          </a:p>
        </p:txBody>
      </p:sp>
      <p:sp>
        <p:nvSpPr>
          <p:cNvPr id="5" name="TextBox 4"/>
          <p:cNvSpPr txBox="1"/>
          <p:nvPr/>
        </p:nvSpPr>
        <p:spPr>
          <a:xfrm>
            <a:off x="472908" y="4969499"/>
            <a:ext cx="3949831" cy="384721"/>
          </a:xfrm>
          <a:prstGeom prst="rect">
            <a:avLst/>
          </a:prstGeom>
          <a:noFill/>
        </p:spPr>
        <p:txBody>
          <a:bodyPr wrap="square" lIns="0" tIns="0" rIns="0" bIns="0" rtlCol="0">
            <a:spAutoFit/>
          </a:bodyPr>
          <a:lstStyle/>
          <a:p>
            <a:r>
              <a:rPr lang="en-US" sz="2500" b="1" cap="all" dirty="0">
                <a:solidFill>
                  <a:srgbClr val="FDAF17"/>
                </a:solidFill>
              </a:rPr>
              <a:t>Information:</a:t>
            </a:r>
          </a:p>
        </p:txBody>
      </p:sp>
      <p:sp>
        <p:nvSpPr>
          <p:cNvPr id="6" name="TextBox 5"/>
          <p:cNvSpPr txBox="1"/>
          <p:nvPr/>
        </p:nvSpPr>
        <p:spPr>
          <a:xfrm>
            <a:off x="472908" y="5410782"/>
            <a:ext cx="4721262" cy="923330"/>
          </a:xfrm>
          <a:prstGeom prst="rect">
            <a:avLst/>
          </a:prstGeom>
          <a:noFill/>
        </p:spPr>
        <p:txBody>
          <a:bodyPr wrap="square" lIns="0" tIns="0" rIns="0" bIns="0" rtlCol="0">
            <a:spAutoFit/>
          </a:bodyPr>
          <a:lstStyle/>
          <a:p>
            <a:pPr marL="342900" indent="-342900">
              <a:buFont typeface="Arial" panose="020B0604020202020204" pitchFamily="34" charset="0"/>
              <a:buChar char="•"/>
            </a:pPr>
            <a:r>
              <a:rPr lang="en-US" sz="2000" dirty="0">
                <a:solidFill>
                  <a:schemeClr val="bg1"/>
                </a:solidFill>
              </a:rPr>
              <a:t>Info Bullet here</a:t>
            </a:r>
          </a:p>
          <a:p>
            <a:pPr marL="342900" indent="-342900">
              <a:buFont typeface="Arial" panose="020B0604020202020204" pitchFamily="34" charset="0"/>
              <a:buChar char="•"/>
            </a:pPr>
            <a:r>
              <a:rPr lang="en-US" sz="2000" dirty="0">
                <a:solidFill>
                  <a:schemeClr val="bg1"/>
                </a:solidFill>
              </a:rPr>
              <a:t>Info Bullet here</a:t>
            </a:r>
          </a:p>
          <a:p>
            <a:pPr marL="342900" indent="-342900">
              <a:buFont typeface="Arial" panose="020B0604020202020204" pitchFamily="34" charset="0"/>
              <a:buChar char="•"/>
            </a:pPr>
            <a:r>
              <a:rPr lang="en-US" sz="2000" dirty="0">
                <a:solidFill>
                  <a:schemeClr val="bg1"/>
                </a:solidFill>
              </a:rPr>
              <a:t>Info Bullet here</a:t>
            </a:r>
          </a:p>
        </p:txBody>
      </p:sp>
      <p:sp>
        <p:nvSpPr>
          <p:cNvPr id="7" name="TextBox 6"/>
          <p:cNvSpPr txBox="1"/>
          <p:nvPr/>
        </p:nvSpPr>
        <p:spPr>
          <a:xfrm>
            <a:off x="5665553" y="5410782"/>
            <a:ext cx="5322571" cy="615553"/>
          </a:xfrm>
          <a:prstGeom prst="rect">
            <a:avLst/>
          </a:prstGeom>
          <a:noFill/>
        </p:spPr>
        <p:txBody>
          <a:bodyPr wrap="square" lIns="0" tIns="0" rIns="0" bIns="0" rtlCol="0">
            <a:spAutoFit/>
          </a:bodyPr>
          <a:lstStyle/>
          <a:p>
            <a:pPr marL="342900" indent="-342900">
              <a:buFont typeface="Arial" panose="020B0604020202020204" pitchFamily="34" charset="0"/>
              <a:buChar char="•"/>
            </a:pPr>
            <a:r>
              <a:rPr lang="en-US" sz="2000" dirty="0">
                <a:solidFill>
                  <a:schemeClr val="bg1"/>
                </a:solidFill>
              </a:rPr>
              <a:t>Info Bullet here</a:t>
            </a:r>
          </a:p>
          <a:p>
            <a:pPr marL="342900" indent="-342900">
              <a:buFont typeface="Arial" panose="020B0604020202020204" pitchFamily="34" charset="0"/>
              <a:buChar char="•"/>
            </a:pPr>
            <a:r>
              <a:rPr lang="en-US" sz="2000" dirty="0">
                <a:solidFill>
                  <a:schemeClr val="bg1"/>
                </a:solidFill>
              </a:rPr>
              <a:t>Info Bullet here</a:t>
            </a:r>
          </a:p>
        </p:txBody>
      </p:sp>
      <p:sp>
        <p:nvSpPr>
          <p:cNvPr id="8" name="TextBox 7"/>
          <p:cNvSpPr txBox="1"/>
          <p:nvPr/>
        </p:nvSpPr>
        <p:spPr>
          <a:xfrm>
            <a:off x="11179534" y="6338665"/>
            <a:ext cx="453224" cy="507831"/>
          </a:xfrm>
          <a:prstGeom prst="rect">
            <a:avLst/>
          </a:prstGeom>
          <a:noFill/>
        </p:spPr>
        <p:txBody>
          <a:bodyPr wrap="square" rtlCol="0">
            <a:spAutoFit/>
          </a:bodyPr>
          <a:lstStyle/>
          <a:p>
            <a:pPr algn="ctr"/>
            <a:r>
              <a:rPr lang="en-US" sz="2700" dirty="0">
                <a:solidFill>
                  <a:schemeClr val="bg1"/>
                </a:solidFill>
              </a:rPr>
              <a:t>#</a:t>
            </a:r>
          </a:p>
        </p:txBody>
      </p:sp>
      <p:sp>
        <p:nvSpPr>
          <p:cNvPr id="11" name="TextBox 10">
            <a:extLst>
              <a:ext uri="{FF2B5EF4-FFF2-40B4-BE49-F238E27FC236}">
                <a16:creationId xmlns:a16="http://schemas.microsoft.com/office/drawing/2014/main" id="{B90CC13A-B4EE-4563-A294-8A9EB844849B}"/>
              </a:ext>
            </a:extLst>
          </p:cNvPr>
          <p:cNvSpPr txBox="1"/>
          <p:nvPr/>
        </p:nvSpPr>
        <p:spPr>
          <a:xfrm>
            <a:off x="317475" y="376963"/>
            <a:ext cx="8733007" cy="584775"/>
          </a:xfrm>
          <a:prstGeom prst="rect">
            <a:avLst/>
          </a:prstGeom>
          <a:noFill/>
        </p:spPr>
        <p:txBody>
          <a:bodyPr wrap="square" rtlCol="0">
            <a:spAutoFit/>
          </a:bodyPr>
          <a:lstStyle/>
          <a:p>
            <a:r>
              <a:rPr lang="en-US" sz="3200" cap="all" dirty="0">
                <a:solidFill>
                  <a:schemeClr val="bg1"/>
                </a:solidFill>
                <a:latin typeface="+mj-lt"/>
              </a:rPr>
              <a:t>Your main Title Here</a:t>
            </a:r>
          </a:p>
        </p:txBody>
      </p:sp>
    </p:spTree>
    <p:extLst>
      <p:ext uri="{BB962C8B-B14F-4D97-AF65-F5344CB8AC3E}">
        <p14:creationId xmlns:p14="http://schemas.microsoft.com/office/powerpoint/2010/main" val="149969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BDCEE037-7403-40BC-8CF2-23A164BAAB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 y="0"/>
            <a:ext cx="12190815" cy="6858000"/>
          </a:xfrm>
          <a:prstGeom prst="rect">
            <a:avLst/>
          </a:prstGeom>
        </p:spPr>
      </p:pic>
      <p:sp>
        <p:nvSpPr>
          <p:cNvPr id="5" name="Rectangle 4"/>
          <p:cNvSpPr/>
          <p:nvPr/>
        </p:nvSpPr>
        <p:spPr>
          <a:xfrm>
            <a:off x="433634" y="4371817"/>
            <a:ext cx="8200412" cy="435985"/>
          </a:xfrm>
          <a:prstGeom prst="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33632" y="4747848"/>
            <a:ext cx="4103199" cy="404446"/>
          </a:xfrm>
          <a:prstGeom prst="rect">
            <a:avLst/>
          </a:prstGeom>
          <a:solidFill>
            <a:srgbClr val="FD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33633" y="3629314"/>
            <a:ext cx="8465270" cy="2349361"/>
          </a:xfrm>
          <a:prstGeom prst="rect">
            <a:avLst/>
          </a:prstGeom>
          <a:noFill/>
        </p:spPr>
        <p:txBody>
          <a:bodyPr wrap="square" rtlCol="0">
            <a:spAutoFit/>
          </a:bodyPr>
          <a:lstStyle/>
          <a:p>
            <a:pPr marL="285750" indent="-285750">
              <a:lnSpc>
                <a:spcPts val="2200"/>
              </a:lnSpc>
              <a:buFont typeface="Arial" panose="020B0604020202020204" pitchFamily="34" charset="0"/>
              <a:buChar char="•"/>
            </a:pPr>
            <a:r>
              <a:rPr lang="en-US" sz="2300" dirty="0">
                <a:solidFill>
                  <a:schemeClr val="bg1"/>
                </a:solidFill>
              </a:rPr>
              <a:t>Increase the capacity of supportive housing programs for individuals experiencing homelessness</a:t>
            </a:r>
          </a:p>
          <a:p>
            <a:pPr marL="285750" indent="-285750">
              <a:lnSpc>
                <a:spcPts val="2200"/>
              </a:lnSpc>
              <a:buFont typeface="Arial" panose="020B0604020202020204" pitchFamily="34" charset="0"/>
              <a:buChar char="•"/>
            </a:pPr>
            <a:endParaRPr lang="en-US" sz="2300" dirty="0">
              <a:solidFill>
                <a:srgbClr val="003A6A"/>
              </a:solidFill>
            </a:endParaRPr>
          </a:p>
          <a:p>
            <a:pPr marL="285750" indent="-285750">
              <a:lnSpc>
                <a:spcPts val="2200"/>
              </a:lnSpc>
              <a:buFont typeface="Arial" panose="020B0604020202020204" pitchFamily="34" charset="0"/>
              <a:buChar char="•"/>
            </a:pPr>
            <a:r>
              <a:rPr lang="en-US" sz="2300" dirty="0">
                <a:solidFill>
                  <a:srgbClr val="003A6A"/>
                </a:solidFill>
              </a:rPr>
              <a:t>Expand a broad range of support to prevent or provide early intervention to homelessness</a:t>
            </a:r>
          </a:p>
          <a:p>
            <a:pPr marL="285750" indent="-285750">
              <a:lnSpc>
                <a:spcPts val="2200"/>
              </a:lnSpc>
              <a:buFont typeface="Arial" panose="020B0604020202020204" pitchFamily="34" charset="0"/>
              <a:buChar char="•"/>
            </a:pPr>
            <a:endParaRPr lang="en-US" sz="2300" dirty="0">
              <a:solidFill>
                <a:srgbClr val="FDAF17"/>
              </a:solidFill>
            </a:endParaRPr>
          </a:p>
          <a:p>
            <a:pPr marL="285750" indent="-285750">
              <a:lnSpc>
                <a:spcPts val="2200"/>
              </a:lnSpc>
              <a:buFont typeface="Arial" panose="020B0604020202020204" pitchFamily="34" charset="0"/>
              <a:buChar char="•"/>
            </a:pPr>
            <a:r>
              <a:rPr lang="en-US" sz="2300" dirty="0">
                <a:solidFill>
                  <a:schemeClr val="bg1"/>
                </a:solidFill>
              </a:rPr>
              <a:t>Explore innovative housing solutions through leveraging private and public partnerships</a:t>
            </a:r>
          </a:p>
        </p:txBody>
      </p:sp>
      <p:sp>
        <p:nvSpPr>
          <p:cNvPr id="3" name="TextBox 2"/>
          <p:cNvSpPr txBox="1"/>
          <p:nvPr/>
        </p:nvSpPr>
        <p:spPr>
          <a:xfrm>
            <a:off x="433633" y="1244338"/>
            <a:ext cx="6966408" cy="1261884"/>
          </a:xfrm>
          <a:prstGeom prst="rect">
            <a:avLst/>
          </a:prstGeom>
          <a:noFill/>
        </p:spPr>
        <p:txBody>
          <a:bodyPr wrap="square" lIns="0" tIns="0" rIns="0" bIns="0" rtlCol="0">
            <a:spAutoFit/>
          </a:bodyPr>
          <a:lstStyle/>
          <a:p>
            <a:r>
              <a:rPr lang="en-US" sz="4100" b="1" dirty="0">
                <a:solidFill>
                  <a:schemeClr val="bg1"/>
                </a:solidFill>
              </a:rPr>
              <a:t>Subject Information</a:t>
            </a:r>
          </a:p>
          <a:p>
            <a:r>
              <a:rPr lang="en-US" sz="4100" b="1" dirty="0">
                <a:solidFill>
                  <a:schemeClr val="bg1"/>
                </a:solidFill>
              </a:rPr>
              <a:t>CAN GO HERE</a:t>
            </a:r>
          </a:p>
        </p:txBody>
      </p:sp>
      <p:sp>
        <p:nvSpPr>
          <p:cNvPr id="7" name="TextBox 6"/>
          <p:cNvSpPr txBox="1"/>
          <p:nvPr/>
        </p:nvSpPr>
        <p:spPr>
          <a:xfrm>
            <a:off x="11124941" y="6338665"/>
            <a:ext cx="543893" cy="507831"/>
          </a:xfrm>
          <a:prstGeom prst="rect">
            <a:avLst/>
          </a:prstGeom>
          <a:noFill/>
        </p:spPr>
        <p:txBody>
          <a:bodyPr wrap="square" rtlCol="0">
            <a:spAutoFit/>
          </a:bodyPr>
          <a:lstStyle/>
          <a:p>
            <a:pPr algn="ctr"/>
            <a:r>
              <a:rPr lang="en-US" sz="2700" dirty="0">
                <a:solidFill>
                  <a:schemeClr val="bg1"/>
                </a:solidFill>
              </a:rPr>
              <a:t>#</a:t>
            </a:r>
          </a:p>
        </p:txBody>
      </p:sp>
      <p:sp>
        <p:nvSpPr>
          <p:cNvPr id="10" name="TextBox 9">
            <a:extLst>
              <a:ext uri="{FF2B5EF4-FFF2-40B4-BE49-F238E27FC236}">
                <a16:creationId xmlns:a16="http://schemas.microsoft.com/office/drawing/2014/main" id="{8AA9ECB2-9B8C-45B9-85A5-107D98535CF6}"/>
              </a:ext>
            </a:extLst>
          </p:cNvPr>
          <p:cNvSpPr txBox="1"/>
          <p:nvPr/>
        </p:nvSpPr>
        <p:spPr>
          <a:xfrm>
            <a:off x="317475" y="376963"/>
            <a:ext cx="8691443" cy="584775"/>
          </a:xfrm>
          <a:prstGeom prst="rect">
            <a:avLst/>
          </a:prstGeom>
          <a:noFill/>
        </p:spPr>
        <p:txBody>
          <a:bodyPr wrap="square" rtlCol="0">
            <a:spAutoFit/>
          </a:bodyPr>
          <a:lstStyle/>
          <a:p>
            <a:r>
              <a:rPr lang="en-US" sz="3200" cap="all" dirty="0">
                <a:solidFill>
                  <a:schemeClr val="bg1"/>
                </a:solidFill>
                <a:latin typeface="+mj-lt"/>
              </a:rPr>
              <a:t>Your main title here</a:t>
            </a:r>
          </a:p>
        </p:txBody>
      </p:sp>
    </p:spTree>
    <p:extLst>
      <p:ext uri="{BB962C8B-B14F-4D97-AF65-F5344CB8AC3E}">
        <p14:creationId xmlns:p14="http://schemas.microsoft.com/office/powerpoint/2010/main" val="4281956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0188C96F-A66E-47A6-A196-6F14154CCD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4"/>
          <a:stretch/>
        </p:blipFill>
        <p:spPr>
          <a:xfrm>
            <a:off x="592" y="0"/>
            <a:ext cx="12190815" cy="6885830"/>
          </a:xfrm>
          <a:prstGeom prst="rect">
            <a:avLst/>
          </a:prstGeom>
        </p:spPr>
      </p:pic>
      <p:sp>
        <p:nvSpPr>
          <p:cNvPr id="3" name="TextBox 2"/>
          <p:cNvSpPr txBox="1"/>
          <p:nvPr/>
        </p:nvSpPr>
        <p:spPr>
          <a:xfrm>
            <a:off x="414778" y="1263194"/>
            <a:ext cx="3949831" cy="461665"/>
          </a:xfrm>
          <a:prstGeom prst="rect">
            <a:avLst/>
          </a:prstGeom>
          <a:noFill/>
        </p:spPr>
        <p:txBody>
          <a:bodyPr wrap="square" lIns="0" tIns="0" rIns="0" bIns="0" rtlCol="0">
            <a:spAutoFit/>
          </a:bodyPr>
          <a:lstStyle/>
          <a:p>
            <a:r>
              <a:rPr lang="en-US" sz="3000" b="1" cap="all" dirty="0">
                <a:solidFill>
                  <a:schemeClr val="bg1">
                    <a:lumMod val="95000"/>
                  </a:schemeClr>
                </a:solidFill>
              </a:rPr>
              <a:t>Subject Information:</a:t>
            </a:r>
          </a:p>
        </p:txBody>
      </p:sp>
      <p:sp>
        <p:nvSpPr>
          <p:cNvPr id="5" name="TextBox 4"/>
          <p:cNvSpPr txBox="1"/>
          <p:nvPr/>
        </p:nvSpPr>
        <p:spPr>
          <a:xfrm>
            <a:off x="510616" y="4941218"/>
            <a:ext cx="3949831" cy="384721"/>
          </a:xfrm>
          <a:prstGeom prst="rect">
            <a:avLst/>
          </a:prstGeom>
          <a:noFill/>
        </p:spPr>
        <p:txBody>
          <a:bodyPr wrap="square" lIns="0" tIns="0" rIns="0" bIns="0" rtlCol="0">
            <a:spAutoFit/>
          </a:bodyPr>
          <a:lstStyle/>
          <a:p>
            <a:r>
              <a:rPr lang="en-US" sz="2500" b="1" cap="all" dirty="0">
                <a:solidFill>
                  <a:srgbClr val="003A6A"/>
                </a:solidFill>
              </a:rPr>
              <a:t>Information:</a:t>
            </a:r>
          </a:p>
        </p:txBody>
      </p:sp>
      <p:sp>
        <p:nvSpPr>
          <p:cNvPr id="6" name="TextBox 5"/>
          <p:cNvSpPr txBox="1"/>
          <p:nvPr/>
        </p:nvSpPr>
        <p:spPr>
          <a:xfrm>
            <a:off x="510616" y="5382501"/>
            <a:ext cx="5204384" cy="769441"/>
          </a:xfrm>
          <a:prstGeom prst="rect">
            <a:avLst/>
          </a:prstGeom>
          <a:noFill/>
        </p:spPr>
        <p:txBody>
          <a:bodyPr wrap="square" lIns="0" tIns="0" rIns="0" bIns="0" rtlCol="0">
            <a:spAutoFit/>
          </a:bodyPr>
          <a:lstStyle/>
          <a:p>
            <a:pPr marL="342900" indent="-342900">
              <a:lnSpc>
                <a:spcPts val="3000"/>
              </a:lnSpc>
              <a:buFont typeface="Arial" panose="020B0604020202020204" pitchFamily="34" charset="0"/>
              <a:buChar char="•"/>
            </a:pPr>
            <a:r>
              <a:rPr lang="en-US" sz="2000" dirty="0">
                <a:solidFill>
                  <a:schemeClr val="tx1">
                    <a:lumMod val="65000"/>
                    <a:lumOff val="35000"/>
                  </a:schemeClr>
                </a:solidFill>
              </a:rPr>
              <a:t>Change information here</a:t>
            </a:r>
          </a:p>
          <a:p>
            <a:pPr marL="342900" indent="-342900">
              <a:lnSpc>
                <a:spcPts val="3000"/>
              </a:lnSpc>
              <a:buFont typeface="Arial" panose="020B0604020202020204" pitchFamily="34" charset="0"/>
              <a:buChar char="•"/>
            </a:pPr>
            <a:r>
              <a:rPr lang="en-US" sz="2000" dirty="0">
                <a:solidFill>
                  <a:schemeClr val="tx1">
                    <a:lumMod val="65000"/>
                    <a:lumOff val="35000"/>
                  </a:schemeClr>
                </a:solidFill>
              </a:rPr>
              <a:t>Change information here</a:t>
            </a:r>
          </a:p>
        </p:txBody>
      </p:sp>
      <p:sp>
        <p:nvSpPr>
          <p:cNvPr id="7" name="TextBox 6"/>
          <p:cNvSpPr txBox="1"/>
          <p:nvPr/>
        </p:nvSpPr>
        <p:spPr>
          <a:xfrm>
            <a:off x="11136574" y="6338665"/>
            <a:ext cx="537128" cy="507831"/>
          </a:xfrm>
          <a:prstGeom prst="rect">
            <a:avLst/>
          </a:prstGeom>
          <a:noFill/>
        </p:spPr>
        <p:txBody>
          <a:bodyPr wrap="square" rtlCol="0">
            <a:spAutoFit/>
          </a:bodyPr>
          <a:lstStyle/>
          <a:p>
            <a:pPr algn="ctr"/>
            <a:r>
              <a:rPr lang="en-US" sz="2700" dirty="0">
                <a:solidFill>
                  <a:schemeClr val="bg1"/>
                </a:solidFill>
              </a:rPr>
              <a:t>#</a:t>
            </a:r>
          </a:p>
        </p:txBody>
      </p:sp>
      <p:sp>
        <p:nvSpPr>
          <p:cNvPr id="10" name="TextBox 9">
            <a:extLst>
              <a:ext uri="{FF2B5EF4-FFF2-40B4-BE49-F238E27FC236}">
                <a16:creationId xmlns:a16="http://schemas.microsoft.com/office/drawing/2014/main" id="{CF9E1F08-C81E-4ACF-9AB5-EAF0A9323082}"/>
              </a:ext>
            </a:extLst>
          </p:cNvPr>
          <p:cNvSpPr txBox="1"/>
          <p:nvPr/>
        </p:nvSpPr>
        <p:spPr>
          <a:xfrm>
            <a:off x="317475" y="397745"/>
            <a:ext cx="8753789" cy="584775"/>
          </a:xfrm>
          <a:prstGeom prst="rect">
            <a:avLst/>
          </a:prstGeom>
          <a:noFill/>
        </p:spPr>
        <p:txBody>
          <a:bodyPr wrap="square" rtlCol="0">
            <a:spAutoFit/>
          </a:bodyPr>
          <a:lstStyle/>
          <a:p>
            <a:r>
              <a:rPr lang="en-US" sz="3200" cap="all" dirty="0">
                <a:solidFill>
                  <a:schemeClr val="bg1"/>
                </a:solidFill>
                <a:latin typeface="+mj-lt"/>
              </a:rPr>
              <a:t>Your Main Title Here</a:t>
            </a:r>
          </a:p>
        </p:txBody>
      </p:sp>
      <p:sp>
        <p:nvSpPr>
          <p:cNvPr id="8" name="TextBox 7"/>
          <p:cNvSpPr txBox="1"/>
          <p:nvPr/>
        </p:nvSpPr>
        <p:spPr>
          <a:xfrm>
            <a:off x="6099654" y="5382501"/>
            <a:ext cx="5273792" cy="769441"/>
          </a:xfrm>
          <a:prstGeom prst="rect">
            <a:avLst/>
          </a:prstGeom>
          <a:noFill/>
        </p:spPr>
        <p:txBody>
          <a:bodyPr wrap="square" lIns="0" tIns="0" rIns="0" bIns="0" rtlCol="0">
            <a:spAutoFit/>
          </a:bodyPr>
          <a:lstStyle/>
          <a:p>
            <a:pPr marL="342900" indent="-342900">
              <a:lnSpc>
                <a:spcPts val="3000"/>
              </a:lnSpc>
              <a:buFont typeface="Arial" panose="020B0604020202020204" pitchFamily="34" charset="0"/>
              <a:buChar char="•"/>
            </a:pPr>
            <a:r>
              <a:rPr lang="en-US" sz="2000" dirty="0">
                <a:solidFill>
                  <a:schemeClr val="tx1">
                    <a:lumMod val="65000"/>
                    <a:lumOff val="35000"/>
                  </a:schemeClr>
                </a:solidFill>
              </a:rPr>
              <a:t>Change information here</a:t>
            </a:r>
          </a:p>
          <a:p>
            <a:pPr marL="342900" indent="-342900">
              <a:lnSpc>
                <a:spcPts val="3000"/>
              </a:lnSpc>
              <a:buFont typeface="Arial" panose="020B0604020202020204" pitchFamily="34" charset="0"/>
              <a:buChar char="•"/>
            </a:pPr>
            <a:r>
              <a:rPr lang="en-US" sz="2000" dirty="0">
                <a:solidFill>
                  <a:schemeClr val="tx1">
                    <a:lumMod val="65000"/>
                    <a:lumOff val="35000"/>
                  </a:schemeClr>
                </a:solidFill>
              </a:rPr>
              <a:t>Change information here</a:t>
            </a:r>
          </a:p>
        </p:txBody>
      </p:sp>
      <p:sp>
        <p:nvSpPr>
          <p:cNvPr id="2" name="TextBox 1"/>
          <p:cNvSpPr txBox="1"/>
          <p:nvPr/>
        </p:nvSpPr>
        <p:spPr>
          <a:xfrm>
            <a:off x="329052" y="1758204"/>
            <a:ext cx="7271897" cy="1631216"/>
          </a:xfrm>
          <a:prstGeom prst="rect">
            <a:avLst/>
          </a:prstGeom>
          <a:noFill/>
        </p:spPr>
        <p:txBody>
          <a:bodyPr wrap="square" rtlCol="0">
            <a:spAutoFit/>
          </a:bodyPr>
          <a:lstStyle/>
          <a:p>
            <a:r>
              <a:rPr lang="en-US" sz="2000" b="1" dirty="0" err="1">
                <a:solidFill>
                  <a:schemeClr val="bg1"/>
                </a:solidFill>
              </a:rPr>
              <a:t>Amet</a:t>
            </a:r>
            <a:r>
              <a:rPr lang="en-US" sz="2000" b="1" dirty="0">
                <a:solidFill>
                  <a:schemeClr val="bg1"/>
                </a:solidFill>
              </a:rPr>
              <a:t>, </a:t>
            </a:r>
            <a:r>
              <a:rPr lang="en-US" sz="2000" b="1" dirty="0" err="1">
                <a:solidFill>
                  <a:schemeClr val="bg1"/>
                </a:solidFill>
              </a:rPr>
              <a:t>consectetuer</a:t>
            </a:r>
            <a:r>
              <a:rPr lang="en-US" sz="2000" b="1" dirty="0">
                <a:solidFill>
                  <a:schemeClr val="bg1"/>
                </a:solidFill>
              </a:rPr>
              <a:t> </a:t>
            </a:r>
            <a:r>
              <a:rPr lang="en-US" sz="2000" b="1" dirty="0" err="1">
                <a:solidFill>
                  <a:schemeClr val="bg1"/>
                </a:solidFill>
              </a:rPr>
              <a:t>adipiscing</a:t>
            </a:r>
            <a:r>
              <a:rPr lang="en-US" sz="2000" b="1" dirty="0">
                <a:solidFill>
                  <a:schemeClr val="bg1"/>
                </a:solidFill>
              </a:rPr>
              <a:t> </a:t>
            </a:r>
            <a:r>
              <a:rPr lang="en-US" sz="2000" b="1" dirty="0" err="1">
                <a:solidFill>
                  <a:schemeClr val="bg1"/>
                </a:solidFill>
              </a:rPr>
              <a:t>elit</a:t>
            </a:r>
            <a:r>
              <a:rPr lang="en-US" sz="2000" b="1" dirty="0">
                <a:solidFill>
                  <a:schemeClr val="bg1"/>
                </a:solidFill>
              </a:rPr>
              <a:t>, </a:t>
            </a:r>
            <a:r>
              <a:rPr lang="en-US" sz="2000" b="1" dirty="0" err="1">
                <a:solidFill>
                  <a:schemeClr val="bg1"/>
                </a:solidFill>
              </a:rPr>
              <a:t>sed</a:t>
            </a:r>
            <a:r>
              <a:rPr lang="en-US" sz="2000" b="1" dirty="0">
                <a:solidFill>
                  <a:schemeClr val="bg1"/>
                </a:solidFill>
              </a:rPr>
              <a:t> </a:t>
            </a:r>
            <a:r>
              <a:rPr lang="en-US" sz="2000" b="1" dirty="0" err="1">
                <a:solidFill>
                  <a:schemeClr val="bg1"/>
                </a:solidFill>
              </a:rPr>
              <a:t>diam</a:t>
            </a:r>
            <a:r>
              <a:rPr lang="en-US" sz="2000" b="1" dirty="0">
                <a:solidFill>
                  <a:schemeClr val="bg1"/>
                </a:solidFill>
              </a:rPr>
              <a:t> </a:t>
            </a:r>
            <a:r>
              <a:rPr lang="en-US" sz="2000" b="1" dirty="0" err="1">
                <a:solidFill>
                  <a:schemeClr val="bg1"/>
                </a:solidFill>
              </a:rPr>
              <a:t>nonummy</a:t>
            </a:r>
            <a:r>
              <a:rPr lang="en-US" sz="2000" b="1" dirty="0">
                <a:solidFill>
                  <a:schemeClr val="bg1"/>
                </a:solidFill>
              </a:rPr>
              <a:t> </a:t>
            </a:r>
            <a:r>
              <a:rPr lang="en-US" sz="2000" b="1" dirty="0" err="1">
                <a:solidFill>
                  <a:schemeClr val="bg1"/>
                </a:solidFill>
              </a:rPr>
              <a:t>nibh</a:t>
            </a:r>
            <a:r>
              <a:rPr lang="en-US" sz="2000" b="1" dirty="0">
                <a:solidFill>
                  <a:schemeClr val="bg1"/>
                </a:solidFill>
              </a:rPr>
              <a:t> </a:t>
            </a:r>
            <a:r>
              <a:rPr lang="en-US" sz="2000" b="1" dirty="0" err="1">
                <a:solidFill>
                  <a:schemeClr val="bg1"/>
                </a:solidFill>
              </a:rPr>
              <a:t>euismod</a:t>
            </a:r>
            <a:r>
              <a:rPr lang="en-US" sz="2000" b="1" dirty="0">
                <a:solidFill>
                  <a:schemeClr val="bg1"/>
                </a:solidFill>
              </a:rPr>
              <a:t> </a:t>
            </a:r>
            <a:r>
              <a:rPr lang="en-US" sz="2000" b="1" dirty="0" err="1">
                <a:solidFill>
                  <a:schemeClr val="bg1"/>
                </a:solidFill>
              </a:rPr>
              <a:t>tincidunt</a:t>
            </a:r>
            <a:r>
              <a:rPr lang="en-US" sz="2000" b="1" dirty="0">
                <a:solidFill>
                  <a:schemeClr val="bg1"/>
                </a:solidFill>
              </a:rPr>
              <a:t> </a:t>
            </a:r>
            <a:r>
              <a:rPr lang="en-US" sz="2000" b="1" dirty="0" err="1">
                <a:solidFill>
                  <a:schemeClr val="bg1"/>
                </a:solidFill>
              </a:rPr>
              <a:t>ut</a:t>
            </a:r>
            <a:r>
              <a:rPr lang="en-US" sz="2000" b="1" dirty="0">
                <a:solidFill>
                  <a:schemeClr val="bg1"/>
                </a:solidFill>
              </a:rPr>
              <a:t> </a:t>
            </a:r>
            <a:r>
              <a:rPr lang="en-US" sz="2000" b="1" dirty="0" err="1">
                <a:solidFill>
                  <a:schemeClr val="bg1"/>
                </a:solidFill>
              </a:rPr>
              <a:t>laoreet</a:t>
            </a:r>
            <a:r>
              <a:rPr lang="en-US" sz="2000" b="1" dirty="0">
                <a:solidFill>
                  <a:schemeClr val="bg1"/>
                </a:solidFill>
              </a:rPr>
              <a:t> </a:t>
            </a:r>
            <a:r>
              <a:rPr lang="en-US" sz="2000" b="1" dirty="0" err="1">
                <a:solidFill>
                  <a:schemeClr val="bg1"/>
                </a:solidFill>
              </a:rPr>
              <a:t>dolore</a:t>
            </a:r>
            <a:r>
              <a:rPr lang="en-US" sz="2000" b="1" dirty="0">
                <a:solidFill>
                  <a:schemeClr val="bg1"/>
                </a:solidFill>
              </a:rPr>
              <a:t> magna </a:t>
            </a:r>
            <a:r>
              <a:rPr lang="en-US" sz="2000" b="1" dirty="0" err="1">
                <a:solidFill>
                  <a:schemeClr val="bg1"/>
                </a:solidFill>
              </a:rPr>
              <a:t>aliquam</a:t>
            </a:r>
            <a:r>
              <a:rPr lang="en-US" sz="2000" b="1" dirty="0">
                <a:solidFill>
                  <a:schemeClr val="bg1"/>
                </a:solidFill>
              </a:rPr>
              <a:t> </a:t>
            </a:r>
            <a:r>
              <a:rPr lang="en-US" sz="2000" b="1" dirty="0" err="1">
                <a:solidFill>
                  <a:schemeClr val="bg1"/>
                </a:solidFill>
              </a:rPr>
              <a:t>erat</a:t>
            </a:r>
            <a:r>
              <a:rPr lang="en-US" sz="2000" b="1" dirty="0">
                <a:solidFill>
                  <a:schemeClr val="bg1"/>
                </a:solidFill>
              </a:rPr>
              <a:t> </a:t>
            </a:r>
            <a:r>
              <a:rPr lang="en-US" sz="2000" b="1" dirty="0" err="1">
                <a:solidFill>
                  <a:schemeClr val="bg1"/>
                </a:solidFill>
              </a:rPr>
              <a:t>volutpat</a:t>
            </a:r>
            <a:r>
              <a:rPr lang="en-US" sz="2000" b="1" dirty="0">
                <a:solidFill>
                  <a:schemeClr val="bg1"/>
                </a:solidFill>
              </a:rPr>
              <a:t>. Lorem ipsum dolor sit </a:t>
            </a:r>
            <a:r>
              <a:rPr lang="en-US" sz="2000" b="1" dirty="0" err="1">
                <a:solidFill>
                  <a:schemeClr val="bg1"/>
                </a:solidFill>
              </a:rPr>
              <a:t>amet</a:t>
            </a:r>
            <a:r>
              <a:rPr lang="en-US" sz="2000" b="1" dirty="0">
                <a:solidFill>
                  <a:schemeClr val="bg1"/>
                </a:solidFill>
              </a:rPr>
              <a:t>, </a:t>
            </a:r>
            <a:r>
              <a:rPr lang="en-US" sz="2000" b="1" dirty="0" err="1">
                <a:solidFill>
                  <a:schemeClr val="bg1"/>
                </a:solidFill>
              </a:rPr>
              <a:t>consectetuer</a:t>
            </a:r>
            <a:r>
              <a:rPr lang="en-US" sz="2000" b="1" dirty="0">
                <a:solidFill>
                  <a:schemeClr val="bg1"/>
                </a:solidFill>
              </a:rPr>
              <a:t> </a:t>
            </a:r>
            <a:r>
              <a:rPr lang="en-US" sz="2000" b="1" dirty="0" err="1">
                <a:solidFill>
                  <a:schemeClr val="bg1"/>
                </a:solidFill>
              </a:rPr>
              <a:t>adipiscing</a:t>
            </a:r>
            <a:r>
              <a:rPr lang="en-US" sz="2000" b="1" dirty="0">
                <a:solidFill>
                  <a:schemeClr val="bg1"/>
                </a:solidFill>
              </a:rPr>
              <a:t> </a:t>
            </a:r>
            <a:r>
              <a:rPr lang="en-US" sz="2000" b="1" dirty="0" err="1">
                <a:solidFill>
                  <a:schemeClr val="bg1"/>
                </a:solidFill>
              </a:rPr>
              <a:t>elit</a:t>
            </a:r>
            <a:r>
              <a:rPr lang="en-US" sz="2000" b="1" dirty="0">
                <a:solidFill>
                  <a:schemeClr val="bg1"/>
                </a:solidFill>
              </a:rPr>
              <a:t>, </a:t>
            </a:r>
            <a:r>
              <a:rPr lang="en-US" sz="2000" b="1" dirty="0" err="1">
                <a:solidFill>
                  <a:schemeClr val="bg1"/>
                </a:solidFill>
              </a:rPr>
              <a:t>sed</a:t>
            </a:r>
            <a:r>
              <a:rPr lang="en-US" sz="2000" b="1" dirty="0">
                <a:solidFill>
                  <a:schemeClr val="bg1"/>
                </a:solidFill>
              </a:rPr>
              <a:t> </a:t>
            </a:r>
            <a:r>
              <a:rPr lang="en-US" sz="2000" b="1" dirty="0" err="1">
                <a:solidFill>
                  <a:schemeClr val="bg1"/>
                </a:solidFill>
              </a:rPr>
              <a:t>diam</a:t>
            </a:r>
            <a:r>
              <a:rPr lang="en-US" sz="2000" b="1" dirty="0">
                <a:solidFill>
                  <a:schemeClr val="bg1"/>
                </a:solidFill>
              </a:rPr>
              <a:t> </a:t>
            </a:r>
            <a:r>
              <a:rPr lang="en-US" sz="2000" b="1" dirty="0" err="1">
                <a:solidFill>
                  <a:schemeClr val="bg1"/>
                </a:solidFill>
              </a:rPr>
              <a:t>nonummy</a:t>
            </a:r>
            <a:r>
              <a:rPr lang="en-US" sz="2000" b="1" dirty="0">
                <a:solidFill>
                  <a:schemeClr val="bg1"/>
                </a:solidFill>
              </a:rPr>
              <a:t> </a:t>
            </a:r>
            <a:r>
              <a:rPr lang="en-US" sz="2000" b="1" dirty="0" err="1">
                <a:solidFill>
                  <a:schemeClr val="bg1"/>
                </a:solidFill>
              </a:rPr>
              <a:t>nibh</a:t>
            </a:r>
            <a:r>
              <a:rPr lang="en-US" sz="2000" b="1" dirty="0">
                <a:solidFill>
                  <a:schemeClr val="bg1"/>
                </a:solidFill>
              </a:rPr>
              <a:t> </a:t>
            </a:r>
            <a:r>
              <a:rPr lang="en-US" sz="2000" b="1" dirty="0" err="1">
                <a:solidFill>
                  <a:schemeClr val="bg1"/>
                </a:solidFill>
              </a:rPr>
              <a:t>euismod</a:t>
            </a:r>
            <a:r>
              <a:rPr lang="en-US" sz="2000" b="1" dirty="0">
                <a:solidFill>
                  <a:schemeClr val="bg1"/>
                </a:solidFill>
              </a:rPr>
              <a:t> </a:t>
            </a:r>
            <a:r>
              <a:rPr lang="en-US" sz="2000" b="1" dirty="0" err="1">
                <a:solidFill>
                  <a:schemeClr val="bg1"/>
                </a:solidFill>
              </a:rPr>
              <a:t>tincidunt</a:t>
            </a:r>
            <a:r>
              <a:rPr lang="en-US" sz="2000" b="1" dirty="0">
                <a:solidFill>
                  <a:schemeClr val="bg1"/>
                </a:solidFill>
              </a:rPr>
              <a:t> </a:t>
            </a:r>
            <a:r>
              <a:rPr lang="en-US" sz="2000" b="1" dirty="0" err="1">
                <a:solidFill>
                  <a:schemeClr val="bg1"/>
                </a:solidFill>
              </a:rPr>
              <a:t>ut</a:t>
            </a:r>
            <a:r>
              <a:rPr lang="en-US" sz="2000" b="1" dirty="0">
                <a:solidFill>
                  <a:schemeClr val="bg1"/>
                </a:solidFill>
              </a:rPr>
              <a:t> </a:t>
            </a:r>
            <a:r>
              <a:rPr lang="en-US" sz="2000" b="1" dirty="0" err="1">
                <a:solidFill>
                  <a:schemeClr val="bg1"/>
                </a:solidFill>
              </a:rPr>
              <a:t>laoreet</a:t>
            </a:r>
            <a:r>
              <a:rPr lang="en-US" sz="2000" b="1" dirty="0">
                <a:solidFill>
                  <a:schemeClr val="bg1"/>
                </a:solidFill>
              </a:rPr>
              <a:t> </a:t>
            </a:r>
            <a:r>
              <a:rPr lang="en-US" sz="2000" b="1" dirty="0" err="1">
                <a:solidFill>
                  <a:schemeClr val="bg1"/>
                </a:solidFill>
              </a:rPr>
              <a:t>dolore</a:t>
            </a:r>
            <a:r>
              <a:rPr lang="en-US" sz="2000" b="1" dirty="0">
                <a:solidFill>
                  <a:schemeClr val="bg1"/>
                </a:solidFill>
              </a:rPr>
              <a:t> magna </a:t>
            </a:r>
            <a:r>
              <a:rPr lang="en-US" sz="2000" b="1" dirty="0" err="1">
                <a:solidFill>
                  <a:schemeClr val="bg1"/>
                </a:solidFill>
              </a:rPr>
              <a:t>aliquam</a:t>
            </a:r>
            <a:r>
              <a:rPr lang="en-US" sz="2000" b="1" dirty="0">
                <a:solidFill>
                  <a:schemeClr val="bg1"/>
                </a:solidFill>
              </a:rPr>
              <a:t> </a:t>
            </a:r>
            <a:r>
              <a:rPr lang="en-US" sz="2000" b="1" dirty="0" err="1">
                <a:solidFill>
                  <a:schemeClr val="bg1"/>
                </a:solidFill>
              </a:rPr>
              <a:t>erat</a:t>
            </a:r>
            <a:r>
              <a:rPr lang="en-US" sz="2000" b="1" dirty="0">
                <a:solidFill>
                  <a:schemeClr val="bg1"/>
                </a:solidFill>
              </a:rPr>
              <a:t> </a:t>
            </a:r>
            <a:r>
              <a:rPr lang="en-US" sz="2000" b="1" dirty="0" err="1">
                <a:solidFill>
                  <a:schemeClr val="bg1"/>
                </a:solidFill>
              </a:rPr>
              <a:t>volutpat</a:t>
            </a:r>
            <a:r>
              <a:rPr lang="en-US" sz="2000" b="1" dirty="0">
                <a:solidFill>
                  <a:schemeClr val="bg1"/>
                </a:solidFill>
              </a:rPr>
              <a:t>.</a:t>
            </a:r>
          </a:p>
        </p:txBody>
      </p:sp>
    </p:spTree>
    <p:extLst>
      <p:ext uri="{BB962C8B-B14F-4D97-AF65-F5344CB8AC3E}">
        <p14:creationId xmlns:p14="http://schemas.microsoft.com/office/powerpoint/2010/main" val="3914984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Logo&#10;&#10;Description automatically generated">
            <a:extLst>
              <a:ext uri="{FF2B5EF4-FFF2-40B4-BE49-F238E27FC236}">
                <a16:creationId xmlns:a16="http://schemas.microsoft.com/office/drawing/2014/main" id="{F091C609-616F-468E-98EE-C6A83B74B6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14778" y="1263194"/>
            <a:ext cx="6721313" cy="384721"/>
          </a:xfrm>
          <a:prstGeom prst="rect">
            <a:avLst/>
          </a:prstGeom>
          <a:noFill/>
        </p:spPr>
        <p:txBody>
          <a:bodyPr wrap="square" lIns="0" tIns="0" rIns="0" bIns="0" rtlCol="0">
            <a:spAutoFit/>
          </a:bodyPr>
          <a:lstStyle/>
          <a:p>
            <a:r>
              <a:rPr lang="en-US" sz="2500" b="1" cap="all" dirty="0">
                <a:solidFill>
                  <a:schemeClr val="bg1"/>
                </a:solidFill>
              </a:rPr>
              <a:t>Recommended Subject:</a:t>
            </a:r>
          </a:p>
        </p:txBody>
      </p:sp>
      <p:sp>
        <p:nvSpPr>
          <p:cNvPr id="5" name="TextBox 4"/>
          <p:cNvSpPr txBox="1"/>
          <p:nvPr/>
        </p:nvSpPr>
        <p:spPr>
          <a:xfrm>
            <a:off x="414777" y="5945732"/>
            <a:ext cx="10388341" cy="692497"/>
          </a:xfrm>
          <a:prstGeom prst="rect">
            <a:avLst/>
          </a:prstGeom>
          <a:noFill/>
        </p:spPr>
        <p:txBody>
          <a:bodyPr wrap="square" lIns="0" tIns="0" rIns="0" bIns="0" rtlCol="0">
            <a:spAutoFit/>
          </a:bodyPr>
          <a:lstStyle/>
          <a:p>
            <a:r>
              <a:rPr lang="en-US" sz="2500" b="1" cap="all" dirty="0">
                <a:solidFill>
                  <a:srgbClr val="003A6A"/>
                </a:solidFill>
              </a:rPr>
              <a:t>Recommended Subject: </a:t>
            </a:r>
          </a:p>
          <a:p>
            <a:r>
              <a:rPr lang="en-US" sz="2000" dirty="0">
                <a:solidFill>
                  <a:srgbClr val="003A6A"/>
                </a:solidFill>
              </a:rPr>
              <a:t>Additional Information Can Go Here…</a:t>
            </a:r>
          </a:p>
        </p:txBody>
      </p:sp>
      <p:sp>
        <p:nvSpPr>
          <p:cNvPr id="7" name="TextBox 6"/>
          <p:cNvSpPr txBox="1"/>
          <p:nvPr/>
        </p:nvSpPr>
        <p:spPr>
          <a:xfrm>
            <a:off x="11186169" y="6319811"/>
            <a:ext cx="556182" cy="507831"/>
          </a:xfrm>
          <a:prstGeom prst="rect">
            <a:avLst/>
          </a:prstGeom>
          <a:noFill/>
        </p:spPr>
        <p:txBody>
          <a:bodyPr wrap="square" rtlCol="0">
            <a:spAutoFit/>
          </a:bodyPr>
          <a:lstStyle/>
          <a:p>
            <a:pPr algn="ctr"/>
            <a:r>
              <a:rPr lang="en-US" sz="2700" dirty="0">
                <a:solidFill>
                  <a:schemeClr val="bg1"/>
                </a:solidFill>
              </a:rPr>
              <a:t>#</a:t>
            </a:r>
          </a:p>
        </p:txBody>
      </p:sp>
      <p:sp>
        <p:nvSpPr>
          <p:cNvPr id="9" name="TextBox 8">
            <a:extLst>
              <a:ext uri="{FF2B5EF4-FFF2-40B4-BE49-F238E27FC236}">
                <a16:creationId xmlns:a16="http://schemas.microsoft.com/office/drawing/2014/main" id="{69AA7F07-395E-4C73-AC7F-3DD4306709CF}"/>
              </a:ext>
            </a:extLst>
          </p:cNvPr>
          <p:cNvSpPr txBox="1"/>
          <p:nvPr/>
        </p:nvSpPr>
        <p:spPr>
          <a:xfrm>
            <a:off x="317475" y="379333"/>
            <a:ext cx="8753789" cy="584775"/>
          </a:xfrm>
          <a:prstGeom prst="rect">
            <a:avLst/>
          </a:prstGeom>
          <a:noFill/>
        </p:spPr>
        <p:txBody>
          <a:bodyPr wrap="square" rtlCol="0">
            <a:spAutoFit/>
          </a:bodyPr>
          <a:lstStyle/>
          <a:p>
            <a:r>
              <a:rPr lang="en-US" sz="3200" cap="all" dirty="0">
                <a:solidFill>
                  <a:schemeClr val="bg1"/>
                </a:solidFill>
                <a:latin typeface="+mj-lt"/>
              </a:rPr>
              <a:t>Your Main Title Here</a:t>
            </a:r>
          </a:p>
        </p:txBody>
      </p:sp>
      <p:sp>
        <p:nvSpPr>
          <p:cNvPr id="2" name="TextBox 1"/>
          <p:cNvSpPr txBox="1"/>
          <p:nvPr/>
        </p:nvSpPr>
        <p:spPr>
          <a:xfrm>
            <a:off x="329051" y="1758263"/>
            <a:ext cx="7234802" cy="2862322"/>
          </a:xfrm>
          <a:prstGeom prst="rect">
            <a:avLst/>
          </a:prstGeom>
          <a:noFill/>
        </p:spPr>
        <p:txBody>
          <a:bodyPr wrap="square" rtlCol="0">
            <a:spAutoFit/>
          </a:bodyPr>
          <a:lstStyle/>
          <a:p>
            <a:r>
              <a:rPr lang="en-US" sz="2000" dirty="0" err="1">
                <a:solidFill>
                  <a:schemeClr val="bg1"/>
                </a:solidFill>
              </a:rPr>
              <a:t>Amet</a:t>
            </a:r>
            <a:r>
              <a:rPr lang="en-US" sz="2000" dirty="0">
                <a:solidFill>
                  <a:schemeClr val="bg1"/>
                </a:solidFill>
              </a:rPr>
              <a:t>, </a:t>
            </a:r>
            <a:r>
              <a:rPr lang="en-US" sz="2000" dirty="0" err="1">
                <a:solidFill>
                  <a:schemeClr val="bg1"/>
                </a:solidFill>
              </a:rPr>
              <a:t>consectetuer</a:t>
            </a:r>
            <a:r>
              <a:rPr lang="en-US" sz="2000" dirty="0">
                <a:solidFill>
                  <a:schemeClr val="bg1"/>
                </a:solidFill>
              </a:rPr>
              <a:t> </a:t>
            </a:r>
            <a:r>
              <a:rPr lang="en-US" sz="2000" dirty="0" err="1">
                <a:solidFill>
                  <a:schemeClr val="bg1"/>
                </a:solidFill>
              </a:rPr>
              <a:t>adipiscing</a:t>
            </a:r>
            <a:r>
              <a:rPr lang="en-US" sz="2000" dirty="0">
                <a:solidFill>
                  <a:schemeClr val="bg1"/>
                </a:solidFill>
              </a:rPr>
              <a:t> </a:t>
            </a:r>
            <a:r>
              <a:rPr lang="en-US" sz="2000" dirty="0" err="1">
                <a:solidFill>
                  <a:schemeClr val="bg1"/>
                </a:solidFill>
              </a:rPr>
              <a:t>elit</a:t>
            </a:r>
            <a:r>
              <a:rPr lang="en-US" sz="2000" dirty="0">
                <a:solidFill>
                  <a:schemeClr val="bg1"/>
                </a:solidFill>
              </a:rPr>
              <a:t>, </a:t>
            </a:r>
            <a:r>
              <a:rPr lang="en-US" sz="2000" dirty="0" err="1">
                <a:solidFill>
                  <a:schemeClr val="bg1"/>
                </a:solidFill>
              </a:rPr>
              <a:t>sed</a:t>
            </a:r>
            <a:r>
              <a:rPr lang="en-US" sz="2000" dirty="0">
                <a:solidFill>
                  <a:schemeClr val="bg1"/>
                </a:solidFill>
              </a:rPr>
              <a:t> </a:t>
            </a:r>
            <a:r>
              <a:rPr lang="en-US" sz="2000" dirty="0" err="1">
                <a:solidFill>
                  <a:schemeClr val="bg1"/>
                </a:solidFill>
              </a:rPr>
              <a:t>diam</a:t>
            </a:r>
            <a:r>
              <a:rPr lang="en-US" sz="2000" dirty="0">
                <a:solidFill>
                  <a:schemeClr val="bg1"/>
                </a:solidFill>
              </a:rPr>
              <a:t> </a:t>
            </a:r>
            <a:r>
              <a:rPr lang="en-US" sz="2000" dirty="0" err="1">
                <a:solidFill>
                  <a:schemeClr val="bg1"/>
                </a:solidFill>
              </a:rPr>
              <a:t>nonummy</a:t>
            </a:r>
            <a:r>
              <a:rPr lang="en-US" sz="2000" dirty="0">
                <a:solidFill>
                  <a:schemeClr val="bg1"/>
                </a:solidFill>
              </a:rPr>
              <a:t> </a:t>
            </a:r>
            <a:r>
              <a:rPr lang="en-US" sz="2000" dirty="0" err="1">
                <a:solidFill>
                  <a:schemeClr val="bg1"/>
                </a:solidFill>
              </a:rPr>
              <a:t>nibh</a:t>
            </a:r>
            <a:r>
              <a:rPr lang="en-US" sz="2000" dirty="0">
                <a:solidFill>
                  <a:schemeClr val="bg1"/>
                </a:solidFill>
              </a:rPr>
              <a:t> </a:t>
            </a:r>
            <a:r>
              <a:rPr lang="en-US" sz="2000" dirty="0" err="1">
                <a:solidFill>
                  <a:schemeClr val="bg1"/>
                </a:solidFill>
              </a:rPr>
              <a:t>euismod</a:t>
            </a:r>
            <a:r>
              <a:rPr lang="en-US" sz="2000" dirty="0">
                <a:solidFill>
                  <a:schemeClr val="bg1"/>
                </a:solidFill>
              </a:rPr>
              <a:t> </a:t>
            </a:r>
            <a:r>
              <a:rPr lang="en-US" sz="2000" dirty="0" err="1">
                <a:solidFill>
                  <a:schemeClr val="bg1"/>
                </a:solidFill>
              </a:rPr>
              <a:t>tincidunt</a:t>
            </a:r>
            <a:r>
              <a:rPr lang="en-US" sz="2000" dirty="0">
                <a:solidFill>
                  <a:schemeClr val="bg1"/>
                </a:solidFill>
              </a:rPr>
              <a:t> </a:t>
            </a:r>
            <a:r>
              <a:rPr lang="en-US" sz="2000" dirty="0" err="1">
                <a:solidFill>
                  <a:schemeClr val="bg1"/>
                </a:solidFill>
              </a:rPr>
              <a:t>ut</a:t>
            </a:r>
            <a:r>
              <a:rPr lang="en-US" sz="2000" dirty="0">
                <a:solidFill>
                  <a:schemeClr val="bg1"/>
                </a:solidFill>
              </a:rPr>
              <a:t> </a:t>
            </a:r>
            <a:r>
              <a:rPr lang="en-US" sz="2000" dirty="0" err="1">
                <a:solidFill>
                  <a:schemeClr val="bg1"/>
                </a:solidFill>
              </a:rPr>
              <a:t>laoreet</a:t>
            </a:r>
            <a:r>
              <a:rPr lang="en-US" sz="2000" dirty="0">
                <a:solidFill>
                  <a:schemeClr val="bg1"/>
                </a:solidFill>
              </a:rPr>
              <a:t> </a:t>
            </a:r>
            <a:r>
              <a:rPr lang="en-US" sz="2000" dirty="0" err="1">
                <a:solidFill>
                  <a:schemeClr val="bg1"/>
                </a:solidFill>
              </a:rPr>
              <a:t>dolore</a:t>
            </a:r>
            <a:r>
              <a:rPr lang="en-US" sz="2000" dirty="0">
                <a:solidFill>
                  <a:schemeClr val="bg1"/>
                </a:solidFill>
              </a:rPr>
              <a:t> magna </a:t>
            </a:r>
            <a:r>
              <a:rPr lang="en-US" sz="2000" dirty="0" err="1">
                <a:solidFill>
                  <a:schemeClr val="bg1"/>
                </a:solidFill>
              </a:rPr>
              <a:t>aliquam</a:t>
            </a:r>
            <a:r>
              <a:rPr lang="en-US" sz="2000" dirty="0">
                <a:solidFill>
                  <a:schemeClr val="bg1"/>
                </a:solidFill>
              </a:rPr>
              <a:t> </a:t>
            </a:r>
            <a:r>
              <a:rPr lang="en-US" sz="2000" dirty="0" err="1">
                <a:solidFill>
                  <a:schemeClr val="bg1"/>
                </a:solidFill>
              </a:rPr>
              <a:t>erat</a:t>
            </a:r>
            <a:r>
              <a:rPr lang="en-US" sz="2000" dirty="0">
                <a:solidFill>
                  <a:schemeClr val="bg1"/>
                </a:solidFill>
              </a:rPr>
              <a:t> </a:t>
            </a:r>
            <a:r>
              <a:rPr lang="en-US" sz="2000" dirty="0" err="1">
                <a:solidFill>
                  <a:schemeClr val="bg1"/>
                </a:solidFill>
              </a:rPr>
              <a:t>volutpat</a:t>
            </a:r>
            <a:r>
              <a:rPr lang="en-US" sz="2000" dirty="0">
                <a:solidFill>
                  <a:schemeClr val="bg1"/>
                </a:solidFill>
              </a:rPr>
              <a:t>. Lorem ipsum dolor sit </a:t>
            </a:r>
            <a:r>
              <a:rPr lang="en-US" sz="2000" dirty="0" err="1">
                <a:solidFill>
                  <a:schemeClr val="bg1"/>
                </a:solidFill>
              </a:rPr>
              <a:t>amet</a:t>
            </a:r>
            <a:r>
              <a:rPr lang="en-US" sz="2000" dirty="0">
                <a:solidFill>
                  <a:schemeClr val="bg1"/>
                </a:solidFill>
              </a:rPr>
              <a:t>, </a:t>
            </a:r>
            <a:r>
              <a:rPr lang="en-US" sz="2000" dirty="0" err="1">
                <a:solidFill>
                  <a:schemeClr val="bg1"/>
                </a:solidFill>
              </a:rPr>
              <a:t>consectetuer</a:t>
            </a:r>
            <a:r>
              <a:rPr lang="en-US" sz="2000" dirty="0">
                <a:solidFill>
                  <a:schemeClr val="bg1"/>
                </a:solidFill>
              </a:rPr>
              <a:t> </a:t>
            </a:r>
            <a:r>
              <a:rPr lang="en-US" sz="2000" dirty="0" err="1">
                <a:solidFill>
                  <a:schemeClr val="bg1"/>
                </a:solidFill>
              </a:rPr>
              <a:t>adipiscing</a:t>
            </a:r>
            <a:r>
              <a:rPr lang="en-US" sz="2000" dirty="0">
                <a:solidFill>
                  <a:schemeClr val="bg1"/>
                </a:solidFill>
              </a:rPr>
              <a:t> </a:t>
            </a:r>
            <a:r>
              <a:rPr lang="en-US" sz="2000" dirty="0" err="1">
                <a:solidFill>
                  <a:schemeClr val="bg1"/>
                </a:solidFill>
              </a:rPr>
              <a:t>elit</a:t>
            </a:r>
            <a:r>
              <a:rPr lang="en-US" sz="2000" dirty="0">
                <a:solidFill>
                  <a:schemeClr val="bg1"/>
                </a:solidFill>
              </a:rPr>
              <a:t>, </a:t>
            </a:r>
            <a:r>
              <a:rPr lang="en-US" sz="2000" dirty="0" err="1">
                <a:solidFill>
                  <a:schemeClr val="bg1"/>
                </a:solidFill>
              </a:rPr>
              <a:t>sed</a:t>
            </a:r>
            <a:r>
              <a:rPr lang="en-US" sz="2000" dirty="0">
                <a:solidFill>
                  <a:schemeClr val="bg1"/>
                </a:solidFill>
              </a:rPr>
              <a:t> </a:t>
            </a:r>
            <a:r>
              <a:rPr lang="en-US" sz="2000" dirty="0" err="1">
                <a:solidFill>
                  <a:schemeClr val="bg1"/>
                </a:solidFill>
              </a:rPr>
              <a:t>diam</a:t>
            </a:r>
            <a:r>
              <a:rPr lang="en-US" sz="2000" dirty="0">
                <a:solidFill>
                  <a:schemeClr val="bg1"/>
                </a:solidFill>
              </a:rPr>
              <a:t> </a:t>
            </a:r>
            <a:r>
              <a:rPr lang="en-US" sz="2000" dirty="0" err="1">
                <a:solidFill>
                  <a:schemeClr val="bg1"/>
                </a:solidFill>
              </a:rPr>
              <a:t>nonummy</a:t>
            </a:r>
            <a:r>
              <a:rPr lang="en-US" sz="2000" dirty="0">
                <a:solidFill>
                  <a:schemeClr val="bg1"/>
                </a:solidFill>
              </a:rPr>
              <a:t> </a:t>
            </a:r>
            <a:r>
              <a:rPr lang="en-US" sz="2000" dirty="0" err="1">
                <a:solidFill>
                  <a:schemeClr val="bg1"/>
                </a:solidFill>
              </a:rPr>
              <a:t>nibh</a:t>
            </a:r>
            <a:r>
              <a:rPr lang="en-US" sz="2000" dirty="0">
                <a:solidFill>
                  <a:schemeClr val="bg1"/>
                </a:solidFill>
              </a:rPr>
              <a:t> </a:t>
            </a:r>
            <a:r>
              <a:rPr lang="en-US" sz="2000" dirty="0" err="1">
                <a:solidFill>
                  <a:schemeClr val="bg1"/>
                </a:solidFill>
              </a:rPr>
              <a:t>euismod</a:t>
            </a:r>
            <a:r>
              <a:rPr lang="en-US" sz="2000" dirty="0">
                <a:solidFill>
                  <a:schemeClr val="bg1"/>
                </a:solidFill>
              </a:rPr>
              <a:t> </a:t>
            </a:r>
            <a:r>
              <a:rPr lang="en-US" sz="2000" dirty="0" err="1">
                <a:solidFill>
                  <a:schemeClr val="bg1"/>
                </a:solidFill>
              </a:rPr>
              <a:t>tincidunt</a:t>
            </a:r>
            <a:r>
              <a:rPr lang="en-US" sz="2000" dirty="0">
                <a:solidFill>
                  <a:schemeClr val="bg1"/>
                </a:solidFill>
              </a:rPr>
              <a:t> </a:t>
            </a:r>
            <a:r>
              <a:rPr lang="en-US" sz="2000" dirty="0" err="1">
                <a:solidFill>
                  <a:schemeClr val="bg1"/>
                </a:solidFill>
              </a:rPr>
              <a:t>ut</a:t>
            </a:r>
            <a:r>
              <a:rPr lang="en-US" sz="2000" dirty="0">
                <a:solidFill>
                  <a:schemeClr val="bg1"/>
                </a:solidFill>
              </a:rPr>
              <a:t> </a:t>
            </a:r>
            <a:r>
              <a:rPr lang="en-US" sz="2000" dirty="0" err="1">
                <a:solidFill>
                  <a:schemeClr val="bg1"/>
                </a:solidFill>
              </a:rPr>
              <a:t>laoreet</a:t>
            </a:r>
            <a:r>
              <a:rPr lang="en-US" sz="2000" dirty="0">
                <a:solidFill>
                  <a:schemeClr val="bg1"/>
                </a:solidFill>
              </a:rPr>
              <a:t> </a:t>
            </a:r>
            <a:r>
              <a:rPr lang="en-US" sz="2000" dirty="0" err="1">
                <a:solidFill>
                  <a:schemeClr val="bg1"/>
                </a:solidFill>
              </a:rPr>
              <a:t>dolore</a:t>
            </a:r>
            <a:r>
              <a:rPr lang="en-US" sz="2000" dirty="0">
                <a:solidFill>
                  <a:schemeClr val="bg1"/>
                </a:solidFill>
              </a:rPr>
              <a:t> magna </a:t>
            </a:r>
            <a:r>
              <a:rPr lang="en-US" sz="2000" dirty="0" err="1">
                <a:solidFill>
                  <a:schemeClr val="bg1"/>
                </a:solidFill>
              </a:rPr>
              <a:t>aliquam</a:t>
            </a:r>
            <a:r>
              <a:rPr lang="en-US" sz="2000" dirty="0">
                <a:solidFill>
                  <a:schemeClr val="bg1"/>
                </a:solidFill>
              </a:rPr>
              <a:t> </a:t>
            </a:r>
            <a:r>
              <a:rPr lang="en-US" sz="2000" dirty="0" err="1">
                <a:solidFill>
                  <a:schemeClr val="bg1"/>
                </a:solidFill>
              </a:rPr>
              <a:t>erat</a:t>
            </a:r>
            <a:r>
              <a:rPr lang="en-US" sz="2000" dirty="0">
                <a:solidFill>
                  <a:schemeClr val="bg1"/>
                </a:solidFill>
              </a:rPr>
              <a:t> </a:t>
            </a:r>
            <a:r>
              <a:rPr lang="en-US" sz="2000" dirty="0" err="1">
                <a:solidFill>
                  <a:schemeClr val="bg1"/>
                </a:solidFill>
              </a:rPr>
              <a:t>volutpat</a:t>
            </a:r>
            <a:r>
              <a:rPr lang="en-US" sz="2000" dirty="0">
                <a:solidFill>
                  <a:schemeClr val="bg1"/>
                </a:solidFill>
              </a:rPr>
              <a:t>. </a:t>
            </a:r>
            <a:r>
              <a:rPr lang="en-US" sz="2000" dirty="0" err="1">
                <a:solidFill>
                  <a:schemeClr val="bg1"/>
                </a:solidFill>
              </a:rPr>
              <a:t>Amet</a:t>
            </a:r>
            <a:r>
              <a:rPr lang="en-US" sz="2000" dirty="0">
                <a:solidFill>
                  <a:schemeClr val="bg1"/>
                </a:solidFill>
              </a:rPr>
              <a:t>, </a:t>
            </a:r>
            <a:r>
              <a:rPr lang="en-US" sz="2000" dirty="0" err="1">
                <a:solidFill>
                  <a:schemeClr val="bg1"/>
                </a:solidFill>
              </a:rPr>
              <a:t>consectetuer</a:t>
            </a:r>
            <a:r>
              <a:rPr lang="en-US" sz="2000" dirty="0">
                <a:solidFill>
                  <a:schemeClr val="bg1"/>
                </a:solidFill>
              </a:rPr>
              <a:t> </a:t>
            </a:r>
            <a:r>
              <a:rPr lang="en-US" sz="2000" dirty="0" err="1">
                <a:solidFill>
                  <a:schemeClr val="bg1"/>
                </a:solidFill>
              </a:rPr>
              <a:t>adipiscing</a:t>
            </a:r>
            <a:r>
              <a:rPr lang="en-US" sz="2000" dirty="0">
                <a:solidFill>
                  <a:schemeClr val="bg1"/>
                </a:solidFill>
              </a:rPr>
              <a:t> </a:t>
            </a:r>
            <a:r>
              <a:rPr lang="en-US" sz="2000" dirty="0" err="1">
                <a:solidFill>
                  <a:schemeClr val="bg1"/>
                </a:solidFill>
              </a:rPr>
              <a:t>elit</a:t>
            </a:r>
            <a:r>
              <a:rPr lang="en-US" sz="2000" dirty="0">
                <a:solidFill>
                  <a:schemeClr val="bg1"/>
                </a:solidFill>
              </a:rPr>
              <a:t>, </a:t>
            </a:r>
            <a:r>
              <a:rPr lang="en-US" sz="2000" dirty="0" err="1">
                <a:solidFill>
                  <a:schemeClr val="bg1"/>
                </a:solidFill>
              </a:rPr>
              <a:t>sed</a:t>
            </a:r>
            <a:r>
              <a:rPr lang="en-US" sz="2000" dirty="0">
                <a:solidFill>
                  <a:schemeClr val="bg1"/>
                </a:solidFill>
              </a:rPr>
              <a:t> </a:t>
            </a:r>
            <a:r>
              <a:rPr lang="en-US" sz="2000" dirty="0" err="1">
                <a:solidFill>
                  <a:schemeClr val="bg1"/>
                </a:solidFill>
              </a:rPr>
              <a:t>diam</a:t>
            </a:r>
            <a:r>
              <a:rPr lang="en-US" sz="2000" dirty="0">
                <a:solidFill>
                  <a:schemeClr val="bg1"/>
                </a:solidFill>
              </a:rPr>
              <a:t> </a:t>
            </a:r>
            <a:r>
              <a:rPr lang="en-US" sz="2000" dirty="0" err="1">
                <a:solidFill>
                  <a:schemeClr val="bg1"/>
                </a:solidFill>
              </a:rPr>
              <a:t>nonummy</a:t>
            </a:r>
            <a:r>
              <a:rPr lang="en-US" sz="2000" dirty="0">
                <a:solidFill>
                  <a:schemeClr val="bg1"/>
                </a:solidFill>
              </a:rPr>
              <a:t> </a:t>
            </a:r>
            <a:r>
              <a:rPr lang="en-US" sz="2000" dirty="0" err="1">
                <a:solidFill>
                  <a:schemeClr val="bg1"/>
                </a:solidFill>
              </a:rPr>
              <a:t>nibh</a:t>
            </a:r>
            <a:r>
              <a:rPr lang="en-US" sz="2000" dirty="0">
                <a:solidFill>
                  <a:schemeClr val="bg1"/>
                </a:solidFill>
              </a:rPr>
              <a:t> </a:t>
            </a:r>
            <a:r>
              <a:rPr lang="en-US" sz="2000" dirty="0" err="1">
                <a:solidFill>
                  <a:schemeClr val="bg1"/>
                </a:solidFill>
              </a:rPr>
              <a:t>euismod</a:t>
            </a:r>
            <a:r>
              <a:rPr lang="en-US" sz="2000" dirty="0">
                <a:solidFill>
                  <a:schemeClr val="bg1"/>
                </a:solidFill>
              </a:rPr>
              <a:t> </a:t>
            </a:r>
            <a:r>
              <a:rPr lang="en-US" sz="2000" dirty="0" err="1">
                <a:solidFill>
                  <a:schemeClr val="bg1"/>
                </a:solidFill>
              </a:rPr>
              <a:t>tincidunt</a:t>
            </a:r>
            <a:r>
              <a:rPr lang="en-US" sz="2000" dirty="0">
                <a:solidFill>
                  <a:schemeClr val="bg1"/>
                </a:solidFill>
              </a:rPr>
              <a:t> </a:t>
            </a:r>
            <a:r>
              <a:rPr lang="en-US" sz="2000" dirty="0" err="1">
                <a:solidFill>
                  <a:schemeClr val="bg1"/>
                </a:solidFill>
              </a:rPr>
              <a:t>ut</a:t>
            </a:r>
            <a:r>
              <a:rPr lang="en-US" sz="2000" dirty="0">
                <a:solidFill>
                  <a:schemeClr val="bg1"/>
                </a:solidFill>
              </a:rPr>
              <a:t> </a:t>
            </a:r>
            <a:r>
              <a:rPr lang="en-US" sz="2000" dirty="0" err="1">
                <a:solidFill>
                  <a:schemeClr val="bg1"/>
                </a:solidFill>
              </a:rPr>
              <a:t>laoreet</a:t>
            </a:r>
            <a:r>
              <a:rPr lang="en-US" sz="2000" dirty="0">
                <a:solidFill>
                  <a:schemeClr val="bg1"/>
                </a:solidFill>
              </a:rPr>
              <a:t> </a:t>
            </a:r>
            <a:r>
              <a:rPr lang="en-US" sz="2000" dirty="0" err="1">
                <a:solidFill>
                  <a:schemeClr val="bg1"/>
                </a:solidFill>
              </a:rPr>
              <a:t>dolore</a:t>
            </a:r>
            <a:r>
              <a:rPr lang="en-US" sz="2000" dirty="0">
                <a:solidFill>
                  <a:schemeClr val="bg1"/>
                </a:solidFill>
              </a:rPr>
              <a:t> magna </a:t>
            </a:r>
            <a:r>
              <a:rPr lang="en-US" sz="2000" dirty="0" err="1">
                <a:solidFill>
                  <a:schemeClr val="bg1"/>
                </a:solidFill>
              </a:rPr>
              <a:t>aliquam</a:t>
            </a:r>
            <a:r>
              <a:rPr lang="en-US" sz="2000" dirty="0">
                <a:solidFill>
                  <a:schemeClr val="bg1"/>
                </a:solidFill>
              </a:rPr>
              <a:t> </a:t>
            </a:r>
            <a:r>
              <a:rPr lang="en-US" sz="2000" dirty="0" err="1">
                <a:solidFill>
                  <a:schemeClr val="bg1"/>
                </a:solidFill>
              </a:rPr>
              <a:t>erat</a:t>
            </a:r>
            <a:r>
              <a:rPr lang="en-US" sz="2000" dirty="0">
                <a:solidFill>
                  <a:schemeClr val="bg1"/>
                </a:solidFill>
              </a:rPr>
              <a:t> </a:t>
            </a:r>
            <a:r>
              <a:rPr lang="en-US" sz="2000" dirty="0" err="1">
                <a:solidFill>
                  <a:schemeClr val="bg1"/>
                </a:solidFill>
              </a:rPr>
              <a:t>volutpat</a:t>
            </a:r>
            <a:r>
              <a:rPr lang="en-US" sz="2000" dirty="0">
                <a:solidFill>
                  <a:schemeClr val="bg1"/>
                </a:solidFill>
              </a:rPr>
              <a:t>. Lorem ipsum dolor sit </a:t>
            </a:r>
            <a:r>
              <a:rPr lang="en-US" sz="2000" dirty="0" err="1">
                <a:solidFill>
                  <a:schemeClr val="bg1"/>
                </a:solidFill>
              </a:rPr>
              <a:t>amet</a:t>
            </a:r>
            <a:r>
              <a:rPr lang="en-US" sz="2000" dirty="0">
                <a:solidFill>
                  <a:schemeClr val="bg1"/>
                </a:solidFill>
              </a:rPr>
              <a:t>, </a:t>
            </a:r>
            <a:r>
              <a:rPr lang="en-US" sz="2000" dirty="0" err="1">
                <a:solidFill>
                  <a:schemeClr val="bg1"/>
                </a:solidFill>
              </a:rPr>
              <a:t>consectetuer</a:t>
            </a:r>
            <a:r>
              <a:rPr lang="en-US" sz="2000" dirty="0">
                <a:solidFill>
                  <a:schemeClr val="bg1"/>
                </a:solidFill>
              </a:rPr>
              <a:t> </a:t>
            </a:r>
            <a:r>
              <a:rPr lang="en-US" sz="2000" dirty="0" err="1">
                <a:solidFill>
                  <a:schemeClr val="bg1"/>
                </a:solidFill>
              </a:rPr>
              <a:t>adipiscing</a:t>
            </a:r>
            <a:r>
              <a:rPr lang="en-US" sz="2000" dirty="0">
                <a:solidFill>
                  <a:schemeClr val="bg1"/>
                </a:solidFill>
              </a:rPr>
              <a:t> </a:t>
            </a:r>
            <a:r>
              <a:rPr lang="en-US" sz="2000" dirty="0" err="1">
                <a:solidFill>
                  <a:schemeClr val="bg1"/>
                </a:solidFill>
              </a:rPr>
              <a:t>elit</a:t>
            </a:r>
            <a:r>
              <a:rPr lang="en-US" sz="2000" dirty="0">
                <a:solidFill>
                  <a:schemeClr val="bg1"/>
                </a:solidFill>
              </a:rPr>
              <a:t>, </a:t>
            </a:r>
            <a:r>
              <a:rPr lang="en-US" sz="2000" dirty="0" err="1">
                <a:solidFill>
                  <a:schemeClr val="bg1"/>
                </a:solidFill>
              </a:rPr>
              <a:t>sed</a:t>
            </a:r>
            <a:r>
              <a:rPr lang="en-US" sz="2000" dirty="0">
                <a:solidFill>
                  <a:schemeClr val="bg1"/>
                </a:solidFill>
              </a:rPr>
              <a:t> </a:t>
            </a:r>
            <a:r>
              <a:rPr lang="en-US" sz="2000" dirty="0" err="1">
                <a:solidFill>
                  <a:schemeClr val="bg1"/>
                </a:solidFill>
              </a:rPr>
              <a:t>diam</a:t>
            </a:r>
            <a:r>
              <a:rPr lang="en-US" sz="2000" dirty="0">
                <a:solidFill>
                  <a:schemeClr val="bg1"/>
                </a:solidFill>
              </a:rPr>
              <a:t> </a:t>
            </a:r>
            <a:r>
              <a:rPr lang="en-US" sz="2000" dirty="0" err="1">
                <a:solidFill>
                  <a:schemeClr val="bg1"/>
                </a:solidFill>
              </a:rPr>
              <a:t>nonummy</a:t>
            </a:r>
            <a:r>
              <a:rPr lang="en-US" sz="2000" dirty="0">
                <a:solidFill>
                  <a:schemeClr val="bg1"/>
                </a:solidFill>
              </a:rPr>
              <a:t> </a:t>
            </a:r>
            <a:r>
              <a:rPr lang="en-US" sz="2000" dirty="0" err="1">
                <a:solidFill>
                  <a:schemeClr val="bg1"/>
                </a:solidFill>
              </a:rPr>
              <a:t>nibh</a:t>
            </a:r>
            <a:r>
              <a:rPr lang="en-US" sz="2000" dirty="0">
                <a:solidFill>
                  <a:schemeClr val="bg1"/>
                </a:solidFill>
              </a:rPr>
              <a:t> </a:t>
            </a:r>
            <a:r>
              <a:rPr lang="en-US" sz="2000" dirty="0" err="1">
                <a:solidFill>
                  <a:schemeClr val="bg1"/>
                </a:solidFill>
              </a:rPr>
              <a:t>euismod</a:t>
            </a:r>
            <a:r>
              <a:rPr lang="en-US" sz="2000" dirty="0">
                <a:solidFill>
                  <a:schemeClr val="bg1"/>
                </a:solidFill>
              </a:rPr>
              <a:t>.</a:t>
            </a:r>
          </a:p>
          <a:p>
            <a:endParaRPr lang="en-US" sz="2000" b="1" dirty="0">
              <a:solidFill>
                <a:schemeClr val="bg1"/>
              </a:solidFill>
            </a:endParaRPr>
          </a:p>
        </p:txBody>
      </p:sp>
    </p:spTree>
    <p:extLst>
      <p:ext uri="{BB962C8B-B14F-4D97-AF65-F5344CB8AC3E}">
        <p14:creationId xmlns:p14="http://schemas.microsoft.com/office/powerpoint/2010/main" val="2218665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4507"/>
            <a:ext cx="12217901" cy="6843493"/>
          </a:xfrm>
          <a:prstGeom prst="rect">
            <a:avLst/>
          </a:prstGeom>
        </p:spPr>
      </p:pic>
      <p:sp>
        <p:nvSpPr>
          <p:cNvPr id="4" name="TextBox 3"/>
          <p:cNvSpPr txBox="1"/>
          <p:nvPr/>
        </p:nvSpPr>
        <p:spPr>
          <a:xfrm>
            <a:off x="0" y="575033"/>
            <a:ext cx="12217900" cy="738664"/>
          </a:xfrm>
          <a:prstGeom prst="rect">
            <a:avLst/>
          </a:prstGeom>
          <a:noFill/>
        </p:spPr>
        <p:txBody>
          <a:bodyPr wrap="square" rtlCol="0">
            <a:spAutoFit/>
          </a:bodyPr>
          <a:lstStyle/>
          <a:p>
            <a:pPr algn="ctr"/>
            <a:r>
              <a:rPr lang="en-US" sz="4200" b="1" cap="all" dirty="0">
                <a:solidFill>
                  <a:schemeClr val="bg1"/>
                </a:solidFill>
              </a:rPr>
              <a:t>THANK YOU/QUESTIONS?</a:t>
            </a:r>
          </a:p>
        </p:txBody>
      </p:sp>
      <p:sp>
        <p:nvSpPr>
          <p:cNvPr id="5" name="TextBox 4"/>
          <p:cNvSpPr txBox="1"/>
          <p:nvPr/>
        </p:nvSpPr>
        <p:spPr>
          <a:xfrm>
            <a:off x="2943726" y="2466757"/>
            <a:ext cx="6296527" cy="1938992"/>
          </a:xfrm>
          <a:prstGeom prst="rect">
            <a:avLst/>
          </a:prstGeom>
          <a:noFill/>
        </p:spPr>
        <p:txBody>
          <a:bodyPr wrap="square" rtlCol="0">
            <a:spAutoFit/>
          </a:bodyPr>
          <a:lstStyle/>
          <a:p>
            <a:pPr algn="ctr"/>
            <a:r>
              <a:rPr lang="en-US" sz="3000" dirty="0">
                <a:solidFill>
                  <a:srgbClr val="003A6A"/>
                </a:solidFill>
              </a:rPr>
              <a:t>Contact information</a:t>
            </a:r>
          </a:p>
          <a:p>
            <a:pPr algn="ctr"/>
            <a:r>
              <a:rPr lang="en-US" sz="3000" dirty="0">
                <a:solidFill>
                  <a:srgbClr val="003A6A"/>
                </a:solidFill>
              </a:rPr>
              <a:t>Can go in this </a:t>
            </a:r>
          </a:p>
          <a:p>
            <a:pPr algn="ctr"/>
            <a:r>
              <a:rPr lang="en-US" sz="3000" dirty="0">
                <a:solidFill>
                  <a:srgbClr val="003A6A"/>
                </a:solidFill>
              </a:rPr>
              <a:t>SECTION</a:t>
            </a:r>
          </a:p>
          <a:p>
            <a:pPr algn="ctr"/>
            <a:r>
              <a:rPr lang="en-US" sz="3000" dirty="0">
                <a:solidFill>
                  <a:srgbClr val="003A6A"/>
                </a:solidFill>
              </a:rPr>
              <a:t>if you want.</a:t>
            </a:r>
          </a:p>
        </p:txBody>
      </p:sp>
      <p:pic>
        <p:nvPicPr>
          <p:cNvPr id="6" name="Picture 5" descr="Logo, company name&#10;&#10;AI-generated content may be incorrect.">
            <a:extLst>
              <a:ext uri="{FF2B5EF4-FFF2-40B4-BE49-F238E27FC236}">
                <a16:creationId xmlns:a16="http://schemas.microsoft.com/office/drawing/2014/main" id="{938E0CF2-330D-0091-2652-15947DFE08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869" y="5389301"/>
            <a:ext cx="1937497" cy="1224150"/>
          </a:xfrm>
          <a:prstGeom prst="rect">
            <a:avLst/>
          </a:prstGeom>
        </p:spPr>
      </p:pic>
      <p:sp>
        <p:nvSpPr>
          <p:cNvPr id="7" name="TextBox 6">
            <a:extLst>
              <a:ext uri="{FF2B5EF4-FFF2-40B4-BE49-F238E27FC236}">
                <a16:creationId xmlns:a16="http://schemas.microsoft.com/office/drawing/2014/main" id="{A131B545-5E98-E44B-A50B-BD97C60D02AE}"/>
              </a:ext>
            </a:extLst>
          </p:cNvPr>
          <p:cNvSpPr txBox="1"/>
          <p:nvPr/>
        </p:nvSpPr>
        <p:spPr>
          <a:xfrm>
            <a:off x="9240253" y="6098301"/>
            <a:ext cx="2806435" cy="369332"/>
          </a:xfrm>
          <a:prstGeom prst="rect">
            <a:avLst/>
          </a:prstGeom>
          <a:solidFill>
            <a:schemeClr val="bg1"/>
          </a:solidFill>
        </p:spPr>
        <p:txBody>
          <a:bodyPr wrap="square" rtlCol="0">
            <a:spAutoFit/>
          </a:bodyPr>
          <a:lstStyle/>
          <a:p>
            <a:r>
              <a:rPr lang="en-US" b="1" i="1" dirty="0">
                <a:latin typeface="Myriad Pro" panose="020B0503030403020204" pitchFamily="34" charset="0"/>
              </a:rPr>
              <a:t>Workforce.SBCounty.gov</a:t>
            </a:r>
          </a:p>
        </p:txBody>
      </p:sp>
    </p:spTree>
    <p:extLst>
      <p:ext uri="{BB962C8B-B14F-4D97-AF65-F5344CB8AC3E}">
        <p14:creationId xmlns:p14="http://schemas.microsoft.com/office/powerpoint/2010/main" val="1619089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1611</TotalTime>
  <Words>1334</Words>
  <Application>Microsoft Office PowerPoint</Application>
  <PresentationFormat>Widescreen</PresentationFormat>
  <Paragraphs>168</Paragraphs>
  <Slides>11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Abadi MT Condensed</vt:lpstr>
      <vt:lpstr>Arial</vt:lpstr>
      <vt:lpstr>Calibri</vt:lpstr>
      <vt:lpstr>Calibri Light</vt:lpstr>
      <vt:lpstr>Myriad Pro</vt:lpstr>
      <vt:lpstr>Myriad Pro Cond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San Bernardino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Colin, Axel</dc:creator>
  <cp:lastModifiedBy>Bliss, Cher</cp:lastModifiedBy>
  <cp:revision>186</cp:revision>
  <cp:lastPrinted>2021-10-19T18:29:37Z</cp:lastPrinted>
  <dcterms:created xsi:type="dcterms:W3CDTF">2021-09-28T20:46:55Z</dcterms:created>
  <dcterms:modified xsi:type="dcterms:W3CDTF">2025-03-12T22:56:46Z</dcterms:modified>
</cp:coreProperties>
</file>