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9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71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4" y="0"/>
            <a:ext cx="12203666" cy="6878096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689822" y="579118"/>
            <a:ext cx="3615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329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Workforce Development Department</a:t>
            </a:r>
            <a:endParaRPr lang="en-US" sz="1400" dirty="0">
              <a:solidFill>
                <a:srgbClr val="0329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26" y="230346"/>
            <a:ext cx="2017018" cy="1041838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2602270" y="408565"/>
            <a:ext cx="0" cy="721392"/>
          </a:xfrm>
          <a:prstGeom prst="line">
            <a:avLst/>
          </a:prstGeom>
          <a:ln>
            <a:solidFill>
              <a:srgbClr val="032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358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054" y="0"/>
            <a:ext cx="1411735" cy="591030"/>
          </a:xfrm>
          <a:prstGeom prst="rect">
            <a:avLst/>
          </a:prstGeom>
        </p:spPr>
      </p:pic>
      <p:sp>
        <p:nvSpPr>
          <p:cNvPr id="3" name="Slide Number Placeholder 1"/>
          <p:cNvSpPr txBox="1">
            <a:spLocks/>
          </p:cNvSpPr>
          <p:nvPr userDrawn="1"/>
        </p:nvSpPr>
        <p:spPr>
          <a:xfrm>
            <a:off x="10564238" y="112952"/>
            <a:ext cx="106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D2A9A1A-67AD-4575-BECD-A721609EF19D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1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265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054" y="0"/>
            <a:ext cx="1411735" cy="591030"/>
          </a:xfrm>
          <a:prstGeom prst="rect">
            <a:avLst/>
          </a:prstGeom>
        </p:spPr>
      </p:pic>
      <p:sp>
        <p:nvSpPr>
          <p:cNvPr id="9" name="Slide Number Placeholder 1"/>
          <p:cNvSpPr txBox="1">
            <a:spLocks/>
          </p:cNvSpPr>
          <p:nvPr userDrawn="1"/>
        </p:nvSpPr>
        <p:spPr>
          <a:xfrm>
            <a:off x="10564238" y="112952"/>
            <a:ext cx="106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D2A9A1A-67AD-4575-BECD-A721609EF19D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819073" y="943949"/>
            <a:ext cx="5048655" cy="5048655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236" y="1223071"/>
            <a:ext cx="1105784" cy="11143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064020" y="4627180"/>
            <a:ext cx="1105784" cy="111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47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054" y="0"/>
            <a:ext cx="1411735" cy="591030"/>
          </a:xfrm>
          <a:prstGeom prst="rect">
            <a:avLst/>
          </a:prstGeom>
        </p:spPr>
      </p:pic>
      <p:sp>
        <p:nvSpPr>
          <p:cNvPr id="14" name="Slide Number Placeholder 1"/>
          <p:cNvSpPr txBox="1">
            <a:spLocks/>
          </p:cNvSpPr>
          <p:nvPr userDrawn="1"/>
        </p:nvSpPr>
        <p:spPr>
          <a:xfrm>
            <a:off x="10564238" y="112952"/>
            <a:ext cx="106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D2A9A1A-67AD-4575-BECD-A721609EF19D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083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054" y="0"/>
            <a:ext cx="1411735" cy="591030"/>
          </a:xfrm>
          <a:prstGeom prst="rect">
            <a:avLst/>
          </a:prstGeom>
        </p:spPr>
      </p:pic>
      <p:sp>
        <p:nvSpPr>
          <p:cNvPr id="12" name="Slide Number Placeholder 1"/>
          <p:cNvSpPr txBox="1">
            <a:spLocks/>
          </p:cNvSpPr>
          <p:nvPr userDrawn="1"/>
        </p:nvSpPr>
        <p:spPr>
          <a:xfrm>
            <a:off x="10564238" y="112952"/>
            <a:ext cx="106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D2A9A1A-67AD-4575-BECD-A721609EF19D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11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617" y="1381328"/>
            <a:ext cx="5012382" cy="43190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054" y="0"/>
            <a:ext cx="1411735" cy="591030"/>
          </a:xfrm>
          <a:prstGeom prst="rect">
            <a:avLst/>
          </a:prstGeom>
        </p:spPr>
      </p:pic>
      <p:sp>
        <p:nvSpPr>
          <p:cNvPr id="8" name="Slide Number Placeholder 1"/>
          <p:cNvSpPr txBox="1">
            <a:spLocks/>
          </p:cNvSpPr>
          <p:nvPr userDrawn="1"/>
        </p:nvSpPr>
        <p:spPr>
          <a:xfrm>
            <a:off x="10564238" y="112952"/>
            <a:ext cx="106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D2A9A1A-67AD-4575-BECD-A721609EF19D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381328"/>
            <a:ext cx="7762672" cy="4319081"/>
          </a:xfrm>
          <a:prstGeom prst="rect">
            <a:avLst/>
          </a:prstGeom>
          <a:solidFill>
            <a:srgbClr val="3F8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92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755" y="4200280"/>
            <a:ext cx="3107660" cy="267781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304810" y="4202990"/>
            <a:ext cx="3107660" cy="2665379"/>
          </a:xfrm>
          <a:prstGeom prst="rect">
            <a:avLst/>
          </a:prstGeom>
          <a:solidFill>
            <a:srgbClr val="B18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7826215" y="4197039"/>
            <a:ext cx="3107660" cy="2665379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304810" y="1404667"/>
            <a:ext cx="3107660" cy="2665379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4572755" y="1389515"/>
            <a:ext cx="3107660" cy="2665379"/>
          </a:xfrm>
          <a:prstGeom prst="rect">
            <a:avLst/>
          </a:prstGeom>
          <a:solidFill>
            <a:srgbClr val="B18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826215" y="1404667"/>
            <a:ext cx="3107660" cy="2665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054" y="0"/>
            <a:ext cx="1411735" cy="591030"/>
          </a:xfrm>
          <a:prstGeom prst="rect">
            <a:avLst/>
          </a:prstGeom>
        </p:spPr>
      </p:pic>
      <p:sp>
        <p:nvSpPr>
          <p:cNvPr id="12" name="Slide Number Placeholder 1"/>
          <p:cNvSpPr txBox="1">
            <a:spLocks/>
          </p:cNvSpPr>
          <p:nvPr userDrawn="1"/>
        </p:nvSpPr>
        <p:spPr>
          <a:xfrm>
            <a:off x="10564238" y="112952"/>
            <a:ext cx="106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D2A9A1A-67AD-4575-BECD-A721609EF19D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28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054" y="0"/>
            <a:ext cx="1411735" cy="591030"/>
          </a:xfrm>
          <a:prstGeom prst="rect">
            <a:avLst/>
          </a:prstGeom>
        </p:spPr>
      </p:pic>
      <p:sp>
        <p:nvSpPr>
          <p:cNvPr id="9" name="Slide Number Placeholder 1"/>
          <p:cNvSpPr txBox="1">
            <a:spLocks/>
          </p:cNvSpPr>
          <p:nvPr userDrawn="1"/>
        </p:nvSpPr>
        <p:spPr>
          <a:xfrm>
            <a:off x="10564238" y="112952"/>
            <a:ext cx="106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D2A9A1A-67AD-4575-BECD-A721609EF19D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4803112" cy="6858000"/>
          </a:xfrm>
          <a:prstGeom prst="rect">
            <a:avLst/>
          </a:prstGeom>
          <a:solidFill>
            <a:srgbClr val="225A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>
            <a:off x="4803111" y="1924758"/>
            <a:ext cx="7388888" cy="117829"/>
          </a:xfrm>
          <a:prstGeom prst="roundRect">
            <a:avLst/>
          </a:prstGeom>
          <a:solidFill>
            <a:srgbClr val="CF9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9"/>
            <a:ext cx="12200102" cy="687608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32669" y="295514"/>
            <a:ext cx="5255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</a:t>
            </a:r>
            <a:endParaRPr lang="en-US" sz="4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2438391" y="5588233"/>
            <a:ext cx="2655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329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Workforce Development</a:t>
            </a:r>
            <a:endParaRPr lang="en-US" sz="1400" dirty="0">
              <a:solidFill>
                <a:srgbClr val="0329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95" y="5251980"/>
            <a:ext cx="2017018" cy="1041838"/>
          </a:xfrm>
          <a:prstGeom prst="rect">
            <a:avLst/>
          </a:prstGeom>
        </p:spPr>
      </p:pic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2350839" y="5412203"/>
            <a:ext cx="0" cy="721392"/>
          </a:xfrm>
          <a:prstGeom prst="line">
            <a:avLst/>
          </a:prstGeom>
          <a:ln>
            <a:solidFill>
              <a:srgbClr val="032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31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F0FB9-A174-49D6-8F7A-5728132FED5F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52AE4-0B06-432C-9105-8282CCE06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751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29561" y="1857983"/>
            <a:ext cx="63327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CD97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Headline</a:t>
            </a:r>
          </a:p>
          <a:p>
            <a:r>
              <a:rPr lang="en-US" sz="66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383" y="4280170"/>
            <a:ext cx="50778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Presenter Name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Presenter</a:t>
            </a:r>
            <a:r>
              <a:rPr lang="en-US" baseline="0" dirty="0">
                <a:latin typeface="Arial" panose="020B0604020202020204" pitchFamily="34" charset="0"/>
                <a:cs typeface="Arial" panose="020B0604020202020204" pitchFamily="34" charset="0"/>
              </a:rPr>
              <a:t> Title</a:t>
            </a:r>
          </a:p>
          <a:p>
            <a:r>
              <a:rPr lang="en-US" baseline="0" dirty="0"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670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3951" y="112952"/>
            <a:ext cx="70331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Infographic</a:t>
            </a:r>
            <a:r>
              <a:rPr lang="en-US" sz="4800" b="1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Elements</a:t>
            </a:r>
            <a:endParaRPr lang="en-US" sz="4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53336" y="1376226"/>
            <a:ext cx="330740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400" dirty="0">
                <a:latin typeface="Arial "/>
              </a:rPr>
              <a:t>Integer mi </a:t>
            </a:r>
            <a:r>
              <a:rPr lang="en-US" sz="1400" dirty="0" err="1">
                <a:latin typeface="Arial "/>
              </a:rPr>
              <a:t>risus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ultricies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sed</a:t>
            </a:r>
            <a:r>
              <a:rPr lang="en-US" sz="1400" dirty="0">
                <a:latin typeface="Arial "/>
              </a:rPr>
              <a:t> mi </a:t>
            </a:r>
            <a:r>
              <a:rPr lang="en-US" sz="1400" dirty="0" err="1">
                <a:latin typeface="Arial "/>
              </a:rPr>
              <a:t>fermentum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placerat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aliquam</a:t>
            </a:r>
            <a:r>
              <a:rPr lang="en-US" sz="1400" dirty="0">
                <a:latin typeface="Arial "/>
              </a:rPr>
              <a:t> ligula. In </a:t>
            </a:r>
            <a:r>
              <a:rPr lang="en-US" sz="1400" dirty="0" err="1">
                <a:latin typeface="Arial "/>
              </a:rPr>
              <a:t>eu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turpis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consequat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posuere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turpis</a:t>
            </a:r>
            <a:r>
              <a:rPr lang="en-US" sz="1400" dirty="0">
                <a:latin typeface="Arial "/>
              </a:rPr>
              <a:t> sit </a:t>
            </a:r>
            <a:r>
              <a:rPr lang="en-US" sz="1400" dirty="0" err="1">
                <a:latin typeface="Arial "/>
              </a:rPr>
              <a:t>amet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elementum</a:t>
            </a:r>
            <a:r>
              <a:rPr lang="en-US" sz="1400" dirty="0">
                <a:latin typeface="Arial "/>
              </a:rPr>
              <a:t> ipsum. </a:t>
            </a:r>
            <a:r>
              <a:rPr lang="en-US" sz="1400" dirty="0" err="1">
                <a:latin typeface="Arial "/>
              </a:rPr>
              <a:t>Quisque</a:t>
            </a:r>
            <a:r>
              <a:rPr lang="en-US" sz="1400" dirty="0">
                <a:latin typeface="Arial "/>
              </a:rPr>
              <a:t> sit </a:t>
            </a:r>
            <a:r>
              <a:rPr lang="en-US" sz="1400" dirty="0" err="1">
                <a:latin typeface="Arial "/>
              </a:rPr>
              <a:t>amet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eros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egestas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tristique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enim</a:t>
            </a:r>
            <a:r>
              <a:rPr lang="en-US" sz="1400" dirty="0">
                <a:latin typeface="Arial "/>
              </a:rPr>
              <a:t> id.</a:t>
            </a:r>
          </a:p>
          <a:p>
            <a:pPr lvl="1"/>
            <a:endParaRPr lang="en-US" sz="1400" b="1" dirty="0">
              <a:latin typeface="Arial 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 "/>
              </a:rPr>
              <a:t>Lorem ipsum dolor sit </a:t>
            </a:r>
            <a:r>
              <a:rPr lang="en-US" sz="1400" dirty="0" err="1">
                <a:latin typeface="Arial "/>
              </a:rPr>
              <a:t>amet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consectetur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adipiscing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elit</a:t>
            </a:r>
            <a:r>
              <a:rPr lang="en-US" sz="1400" dirty="0">
                <a:latin typeface="Arial "/>
              </a:rPr>
              <a:t>. </a:t>
            </a:r>
            <a:r>
              <a:rPr lang="en-US" sz="1400" dirty="0" err="1">
                <a:latin typeface="Arial "/>
              </a:rPr>
              <a:t>Curabitur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eget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lectus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vulputate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dignissim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est</a:t>
            </a:r>
            <a:r>
              <a:rPr lang="en-US" sz="1400" dirty="0">
                <a:latin typeface="Arial "/>
              </a:rPr>
              <a:t> a, </a:t>
            </a:r>
            <a:r>
              <a:rPr lang="en-US" sz="1400" dirty="0" err="1">
                <a:latin typeface="Arial "/>
              </a:rPr>
              <a:t>vehicula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risus</a:t>
            </a:r>
            <a:r>
              <a:rPr lang="en-US" sz="1400" dirty="0">
                <a:latin typeface="Arial "/>
              </a:rPr>
              <a:t>. </a:t>
            </a:r>
            <a:r>
              <a:rPr lang="en-US" sz="1400" dirty="0" err="1">
                <a:latin typeface="Arial "/>
              </a:rPr>
              <a:t>Ut</a:t>
            </a:r>
            <a:r>
              <a:rPr lang="en-US" sz="1400" dirty="0">
                <a:latin typeface="Arial "/>
              </a:rPr>
              <a:t> sit </a:t>
            </a:r>
            <a:r>
              <a:rPr lang="en-US" sz="1400" dirty="0" err="1">
                <a:latin typeface="Arial "/>
              </a:rPr>
              <a:t>amet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elit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ultricies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interdum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felis</a:t>
            </a:r>
            <a:r>
              <a:rPr lang="en-US" sz="1400" dirty="0">
                <a:latin typeface="Arial "/>
              </a:rPr>
              <a:t> a, cursus diam.</a:t>
            </a:r>
            <a:endParaRPr lang="en-US" sz="1400" b="1" dirty="0">
              <a:latin typeface="Arial 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667" y="1699564"/>
            <a:ext cx="3947809" cy="39478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6384" y="1460770"/>
            <a:ext cx="903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F9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5971" y="1583880"/>
            <a:ext cx="2130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 "/>
              </a:rPr>
              <a:t>Infographic</a:t>
            </a:r>
            <a:r>
              <a:rPr lang="en-US" sz="1200" baseline="0" dirty="0">
                <a:latin typeface="Arial "/>
              </a:rPr>
              <a:t> Option</a:t>
            </a:r>
          </a:p>
          <a:p>
            <a:r>
              <a:rPr lang="en-US" sz="1200" dirty="0">
                <a:latin typeface="Arial "/>
              </a:rPr>
              <a:t>Lorem ipsum dolor sit </a:t>
            </a:r>
            <a:r>
              <a:rPr lang="en-US" sz="1200" dirty="0" err="1">
                <a:latin typeface="Arial "/>
              </a:rPr>
              <a:t>amet</a:t>
            </a:r>
            <a:r>
              <a:rPr lang="en-US" sz="1200" dirty="0">
                <a:latin typeface="Arial "/>
              </a:rPr>
              <a:t>, </a:t>
            </a:r>
            <a:r>
              <a:rPr lang="en-US" sz="1200" dirty="0" err="1">
                <a:latin typeface="Arial "/>
              </a:rPr>
              <a:t>consectetur</a:t>
            </a:r>
            <a:r>
              <a:rPr lang="en-US" sz="1200" dirty="0">
                <a:latin typeface="Arial "/>
              </a:rPr>
              <a:t> </a:t>
            </a:r>
            <a:r>
              <a:rPr lang="en-US" sz="1200" dirty="0" err="1">
                <a:latin typeface="Arial "/>
              </a:rPr>
              <a:t>adipiscing</a:t>
            </a:r>
            <a:r>
              <a:rPr lang="en-US" sz="1200" dirty="0">
                <a:latin typeface="Arial "/>
              </a:rPr>
              <a:t> </a:t>
            </a:r>
            <a:r>
              <a:rPr lang="en-US" sz="1200" dirty="0" err="1">
                <a:latin typeface="Arial "/>
              </a:rPr>
              <a:t>elit</a:t>
            </a:r>
            <a:r>
              <a:rPr lang="en-US" sz="1200" dirty="0">
                <a:latin typeface="Arial "/>
              </a:rPr>
              <a:t>.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544752" y="3622995"/>
            <a:ext cx="903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3F86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7321" y="3760391"/>
            <a:ext cx="2175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Arial "/>
              </a:rPr>
              <a:t>Infographic</a:t>
            </a:r>
            <a:r>
              <a:rPr lang="en-US" sz="1200" baseline="0" dirty="0">
                <a:latin typeface="Arial "/>
              </a:rPr>
              <a:t> Option</a:t>
            </a:r>
          </a:p>
          <a:p>
            <a:r>
              <a:rPr lang="en-US" sz="1200" dirty="0">
                <a:latin typeface="Arial "/>
              </a:rPr>
              <a:t>Lorem ipsum dolor sit </a:t>
            </a:r>
            <a:r>
              <a:rPr lang="en-US" sz="1200" dirty="0" err="1">
                <a:latin typeface="Arial "/>
              </a:rPr>
              <a:t>amet</a:t>
            </a:r>
            <a:r>
              <a:rPr lang="en-US" sz="1200" dirty="0">
                <a:latin typeface="Arial "/>
              </a:rPr>
              <a:t>, </a:t>
            </a:r>
            <a:r>
              <a:rPr lang="en-US" sz="1200" dirty="0" err="1">
                <a:latin typeface="Arial "/>
              </a:rPr>
              <a:t>consectetur</a:t>
            </a:r>
            <a:r>
              <a:rPr lang="en-US" sz="1200" dirty="0">
                <a:latin typeface="Arial "/>
              </a:rPr>
              <a:t> </a:t>
            </a:r>
            <a:r>
              <a:rPr lang="en-US" sz="1200" dirty="0" err="1">
                <a:latin typeface="Arial "/>
              </a:rPr>
              <a:t>adipiscing</a:t>
            </a:r>
            <a:r>
              <a:rPr lang="en-US" sz="1200" dirty="0">
                <a:latin typeface="Arial "/>
              </a:rPr>
              <a:t> </a:t>
            </a:r>
            <a:r>
              <a:rPr lang="en-US" sz="1200" dirty="0" err="1">
                <a:latin typeface="Arial "/>
              </a:rPr>
              <a:t>elit</a:t>
            </a:r>
            <a:r>
              <a:rPr lang="en-US" sz="1200" dirty="0">
                <a:latin typeface="Arial "/>
              </a:rPr>
              <a:t>.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867733" y="5343833"/>
            <a:ext cx="903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34070" y="5449424"/>
            <a:ext cx="2199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Arial "/>
              </a:rPr>
              <a:t>Infographic</a:t>
            </a:r>
            <a:r>
              <a:rPr lang="en-US" sz="1200" baseline="0" dirty="0">
                <a:latin typeface="Arial "/>
              </a:rPr>
              <a:t> Option</a:t>
            </a:r>
          </a:p>
          <a:p>
            <a:r>
              <a:rPr lang="en-US" sz="1200" dirty="0">
                <a:latin typeface="Arial "/>
              </a:rPr>
              <a:t>Lorem ipsum dolor sit </a:t>
            </a:r>
            <a:r>
              <a:rPr lang="en-US" sz="1200" dirty="0" err="1">
                <a:latin typeface="Arial "/>
              </a:rPr>
              <a:t>amet</a:t>
            </a:r>
            <a:r>
              <a:rPr lang="en-US" sz="1200" dirty="0">
                <a:latin typeface="Arial "/>
              </a:rPr>
              <a:t>, </a:t>
            </a:r>
            <a:r>
              <a:rPr lang="en-US" sz="1200" dirty="0" err="1">
                <a:latin typeface="Arial "/>
              </a:rPr>
              <a:t>consectetur</a:t>
            </a:r>
            <a:r>
              <a:rPr lang="en-US" sz="1200" dirty="0">
                <a:latin typeface="Arial "/>
              </a:rPr>
              <a:t> </a:t>
            </a:r>
            <a:r>
              <a:rPr lang="en-US" sz="1200" dirty="0" err="1">
                <a:latin typeface="Arial "/>
              </a:rPr>
              <a:t>adipiscing</a:t>
            </a:r>
            <a:r>
              <a:rPr lang="en-US" sz="1200" dirty="0">
                <a:latin typeface="Arial "/>
              </a:rPr>
              <a:t> </a:t>
            </a:r>
            <a:r>
              <a:rPr lang="en-US" sz="1200" dirty="0" err="1">
                <a:latin typeface="Arial "/>
              </a:rPr>
              <a:t>elit</a:t>
            </a:r>
            <a:r>
              <a:rPr lang="en-US" sz="1200" dirty="0">
                <a:latin typeface="Arial "/>
              </a:rPr>
              <a:t>.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1431586" y="5680257"/>
            <a:ext cx="903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225A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39273" y="5803367"/>
            <a:ext cx="2407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Arial "/>
              </a:rPr>
              <a:t>Infographic</a:t>
            </a:r>
            <a:r>
              <a:rPr lang="en-US" sz="1200" baseline="0" dirty="0">
                <a:latin typeface="Arial "/>
              </a:rPr>
              <a:t> Option</a:t>
            </a:r>
          </a:p>
          <a:p>
            <a:r>
              <a:rPr lang="en-US" sz="1200" dirty="0">
                <a:latin typeface="Arial "/>
              </a:rPr>
              <a:t>Lorem ipsum dolor sit </a:t>
            </a:r>
            <a:r>
              <a:rPr lang="en-US" sz="1200" dirty="0" err="1">
                <a:latin typeface="Arial "/>
              </a:rPr>
              <a:t>amet</a:t>
            </a:r>
            <a:r>
              <a:rPr lang="en-US" sz="1200" dirty="0">
                <a:latin typeface="Arial "/>
              </a:rPr>
              <a:t>, </a:t>
            </a:r>
            <a:r>
              <a:rPr lang="en-US" sz="1200" dirty="0" err="1">
                <a:latin typeface="Arial "/>
              </a:rPr>
              <a:t>consectetur</a:t>
            </a:r>
            <a:r>
              <a:rPr lang="en-US" sz="1200" dirty="0">
                <a:latin typeface="Arial "/>
              </a:rPr>
              <a:t> </a:t>
            </a:r>
            <a:r>
              <a:rPr lang="en-US" sz="1200" dirty="0" err="1">
                <a:latin typeface="Arial "/>
              </a:rPr>
              <a:t>adipiscing</a:t>
            </a:r>
            <a:r>
              <a:rPr lang="en-US" sz="1200" dirty="0">
                <a:latin typeface="Arial "/>
              </a:rPr>
              <a:t> </a:t>
            </a:r>
            <a:r>
              <a:rPr lang="en-US" sz="1200" dirty="0" err="1">
                <a:latin typeface="Arial "/>
              </a:rPr>
              <a:t>elit</a:t>
            </a:r>
            <a:r>
              <a:rPr lang="en-US" sz="1200" dirty="0">
                <a:latin typeface="Arial "/>
              </a:rPr>
              <a:t>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49968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064020" y="3103283"/>
            <a:ext cx="434826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400" dirty="0">
                <a:solidFill>
                  <a:schemeClr val="bg1"/>
                </a:solidFill>
                <a:latin typeface="Arial "/>
              </a:rPr>
              <a:t>Integer mi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risus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ultricies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sed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mi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fermentum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placerat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aliquam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ligula. In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eu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turpis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consequat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posuere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turpis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sit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amet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elementum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ipsum.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Quisque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sit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amet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eros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egestas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tristique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enim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id.</a:t>
            </a:r>
          </a:p>
          <a:p>
            <a:pPr lvl="1"/>
            <a:endParaRPr lang="en-US" sz="1400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solidFill>
                  <a:schemeClr val="bg1"/>
                </a:solidFill>
                <a:latin typeface="Arial "/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amet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consectetur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adipiscing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elit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Curabitur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eget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lectus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vulputate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dignissim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est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a,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vehicula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risus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Ut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sit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amet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elit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ultricies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interdum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 "/>
              </a:rPr>
              <a:t>felis</a:t>
            </a:r>
            <a:r>
              <a:rPr lang="en-US" sz="1400" dirty="0">
                <a:solidFill>
                  <a:schemeClr val="bg1"/>
                </a:solidFill>
                <a:latin typeface="Arial "/>
              </a:rPr>
              <a:t> a, cursus diam.</a:t>
            </a:r>
          </a:p>
          <a:p>
            <a:pPr lvl="1"/>
            <a:endParaRPr lang="en-US" sz="1400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19073" y="1282521"/>
            <a:ext cx="5048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Arial "/>
              </a:rPr>
              <a:t>Ipsum</a:t>
            </a:r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866348" y="1870152"/>
            <a:ext cx="296166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400" dirty="0">
                <a:latin typeface="Arial "/>
              </a:rPr>
              <a:t>Integer mi </a:t>
            </a:r>
            <a:r>
              <a:rPr lang="en-US" sz="1400" dirty="0" err="1">
                <a:latin typeface="Arial "/>
              </a:rPr>
              <a:t>risus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ultricies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sed</a:t>
            </a:r>
            <a:r>
              <a:rPr lang="en-US" sz="1400" dirty="0">
                <a:latin typeface="Arial "/>
              </a:rPr>
              <a:t> mi </a:t>
            </a:r>
            <a:r>
              <a:rPr lang="en-US" sz="1400" dirty="0" err="1">
                <a:latin typeface="Arial "/>
              </a:rPr>
              <a:t>fermentum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placerat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aliquam</a:t>
            </a:r>
            <a:r>
              <a:rPr lang="en-US" sz="1400" dirty="0">
                <a:latin typeface="Arial "/>
              </a:rPr>
              <a:t> ligula. In </a:t>
            </a:r>
            <a:r>
              <a:rPr lang="en-US" sz="1400" dirty="0" err="1">
                <a:latin typeface="Arial "/>
              </a:rPr>
              <a:t>eu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turpis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consequat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posuere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turpis</a:t>
            </a:r>
            <a:r>
              <a:rPr lang="en-US" sz="1400" dirty="0">
                <a:latin typeface="Arial "/>
              </a:rPr>
              <a:t> sit </a:t>
            </a:r>
            <a:r>
              <a:rPr lang="en-US" sz="1400" dirty="0" err="1">
                <a:latin typeface="Arial "/>
              </a:rPr>
              <a:t>amet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elementum</a:t>
            </a:r>
            <a:r>
              <a:rPr lang="en-US" sz="1400" dirty="0">
                <a:latin typeface="Arial "/>
              </a:rPr>
              <a:t> ipsum. </a:t>
            </a:r>
            <a:r>
              <a:rPr lang="en-US" sz="1400" dirty="0" err="1">
                <a:latin typeface="Arial "/>
              </a:rPr>
              <a:t>Quisque</a:t>
            </a:r>
            <a:r>
              <a:rPr lang="en-US" sz="1400" dirty="0">
                <a:latin typeface="Arial "/>
              </a:rPr>
              <a:t> sit </a:t>
            </a:r>
            <a:r>
              <a:rPr lang="en-US" sz="1400" dirty="0" err="1">
                <a:latin typeface="Arial "/>
              </a:rPr>
              <a:t>amet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eros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egestas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tristique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enim</a:t>
            </a:r>
            <a:r>
              <a:rPr lang="en-US" sz="1400" dirty="0">
                <a:latin typeface="Arial "/>
              </a:rPr>
              <a:t> id.</a:t>
            </a:r>
          </a:p>
          <a:p>
            <a:pPr lvl="1"/>
            <a:endParaRPr lang="en-US" sz="1400" b="1" dirty="0">
              <a:latin typeface="Arial 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 "/>
              </a:rPr>
              <a:t>Lorem ipsum dolor sit </a:t>
            </a:r>
            <a:r>
              <a:rPr lang="en-US" sz="1400" dirty="0" err="1">
                <a:latin typeface="Arial "/>
              </a:rPr>
              <a:t>amet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consectetur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adipiscing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elit</a:t>
            </a:r>
            <a:r>
              <a:rPr lang="en-US" sz="1400" dirty="0">
                <a:latin typeface="Arial "/>
              </a:rPr>
              <a:t>. </a:t>
            </a:r>
            <a:r>
              <a:rPr lang="en-US" sz="1400" dirty="0" err="1">
                <a:latin typeface="Arial "/>
              </a:rPr>
              <a:t>Curabitur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eget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lectus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vulputate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dignissim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est</a:t>
            </a:r>
            <a:r>
              <a:rPr lang="en-US" sz="1400" dirty="0">
                <a:latin typeface="Arial "/>
              </a:rPr>
              <a:t> a, </a:t>
            </a:r>
            <a:r>
              <a:rPr lang="en-US" sz="1400" dirty="0" err="1">
                <a:latin typeface="Arial "/>
              </a:rPr>
              <a:t>vehicula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risus</a:t>
            </a:r>
            <a:r>
              <a:rPr lang="en-US" sz="1400" dirty="0">
                <a:latin typeface="Arial "/>
              </a:rPr>
              <a:t>. </a:t>
            </a:r>
            <a:r>
              <a:rPr lang="en-US" sz="1400" dirty="0" err="1">
                <a:latin typeface="Arial "/>
              </a:rPr>
              <a:t>Ut</a:t>
            </a:r>
            <a:r>
              <a:rPr lang="en-US" sz="1400" dirty="0">
                <a:latin typeface="Arial "/>
              </a:rPr>
              <a:t> sit </a:t>
            </a:r>
            <a:r>
              <a:rPr lang="en-US" sz="1400" dirty="0" err="1">
                <a:latin typeface="Arial "/>
              </a:rPr>
              <a:t>amet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elit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ultricies</a:t>
            </a:r>
            <a:r>
              <a:rPr lang="en-US" sz="1400" dirty="0">
                <a:latin typeface="Arial "/>
              </a:rPr>
              <a:t>, </a:t>
            </a:r>
            <a:r>
              <a:rPr lang="en-US" sz="1400" dirty="0" err="1">
                <a:latin typeface="Arial "/>
              </a:rPr>
              <a:t>interdum</a:t>
            </a:r>
            <a:r>
              <a:rPr lang="en-US" sz="1400" dirty="0">
                <a:latin typeface="Arial "/>
              </a:rPr>
              <a:t> </a:t>
            </a:r>
            <a:r>
              <a:rPr lang="en-US" sz="1400" dirty="0" err="1">
                <a:latin typeface="Arial "/>
              </a:rPr>
              <a:t>felis</a:t>
            </a:r>
            <a:r>
              <a:rPr lang="en-US" sz="1400" dirty="0">
                <a:latin typeface="Arial "/>
              </a:rPr>
              <a:t> a, cursus diam.</a:t>
            </a:r>
            <a:endParaRPr lang="en-US" sz="1400" b="1" dirty="0">
              <a:latin typeface="Arial 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788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64020" y="2028476"/>
            <a:ext cx="2481943" cy="35370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18942" y="2021976"/>
            <a:ext cx="2481943" cy="35370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44556" y="2028476"/>
            <a:ext cx="2481943" cy="35370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E3E959-8B30-4E6C-82EF-E6B1BD0129E1}"/>
              </a:ext>
            </a:extLst>
          </p:cNvPr>
          <p:cNvSpPr txBox="1"/>
          <p:nvPr/>
        </p:nvSpPr>
        <p:spPr>
          <a:xfrm>
            <a:off x="4408217" y="2297565"/>
            <a:ext cx="30145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latin typeface="Arial "/>
              </a:rPr>
              <a:t>Lorem ipsum dolor sit </a:t>
            </a:r>
            <a:r>
              <a:rPr lang="en-US" dirty="0" err="1">
                <a:latin typeface="Arial "/>
              </a:rPr>
              <a:t>amet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consectetur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adipiscing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elit</a:t>
            </a:r>
            <a:r>
              <a:rPr lang="en-US" dirty="0">
                <a:latin typeface="Arial "/>
              </a:rPr>
              <a:t>. </a:t>
            </a:r>
            <a:r>
              <a:rPr lang="en-US" dirty="0" err="1">
                <a:latin typeface="Arial "/>
              </a:rPr>
              <a:t>Curabitur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eget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lectus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vulputate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dignissim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est</a:t>
            </a:r>
            <a:r>
              <a:rPr lang="en-US" dirty="0">
                <a:latin typeface="Arial "/>
              </a:rPr>
              <a:t> a, </a:t>
            </a:r>
            <a:r>
              <a:rPr lang="en-US" dirty="0" err="1">
                <a:latin typeface="Arial "/>
              </a:rPr>
              <a:t>vehicula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risus</a:t>
            </a:r>
            <a:r>
              <a:rPr lang="en-US" dirty="0">
                <a:latin typeface="Arial "/>
              </a:rPr>
              <a:t>.</a:t>
            </a:r>
          </a:p>
          <a:p>
            <a:pPr lvl="1"/>
            <a:r>
              <a:rPr lang="en-US" dirty="0" err="1">
                <a:latin typeface="Arial "/>
              </a:rPr>
              <a:t>Ut</a:t>
            </a:r>
            <a:r>
              <a:rPr lang="en-US" dirty="0">
                <a:latin typeface="Arial "/>
              </a:rPr>
              <a:t> sit </a:t>
            </a:r>
            <a:r>
              <a:rPr lang="en-US" dirty="0" err="1">
                <a:latin typeface="Arial "/>
              </a:rPr>
              <a:t>amet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elit</a:t>
            </a:r>
            <a:r>
              <a:rPr lang="en-US" dirty="0">
                <a:latin typeface="Arial "/>
              </a:rPr>
              <a:t> </a:t>
            </a:r>
          </a:p>
          <a:p>
            <a:pPr lvl="1"/>
            <a:r>
              <a:rPr lang="en-US" dirty="0" err="1">
                <a:latin typeface="Arial "/>
              </a:rPr>
              <a:t>ultricies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interdum</a:t>
            </a:r>
            <a:r>
              <a:rPr lang="en-US" dirty="0">
                <a:latin typeface="Arial "/>
              </a:rPr>
              <a:t> </a:t>
            </a:r>
          </a:p>
          <a:p>
            <a:pPr lvl="1"/>
            <a:r>
              <a:rPr lang="en-US" dirty="0" err="1">
                <a:latin typeface="Arial "/>
              </a:rPr>
              <a:t>felis</a:t>
            </a:r>
            <a:r>
              <a:rPr lang="en-US" dirty="0">
                <a:latin typeface="Arial "/>
              </a:rPr>
              <a:t> a, cursus diam.</a:t>
            </a:r>
          </a:p>
          <a:p>
            <a:pPr lvl="1"/>
            <a:endParaRPr lang="en-US" b="1" dirty="0">
              <a:latin typeface="Arial 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E3E959-8B30-4E6C-82EF-E6B1BD0129E1}"/>
              </a:ext>
            </a:extLst>
          </p:cNvPr>
          <p:cNvSpPr txBox="1"/>
          <p:nvPr/>
        </p:nvSpPr>
        <p:spPr>
          <a:xfrm>
            <a:off x="7150581" y="2297565"/>
            <a:ext cx="30145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latin typeface="Arial "/>
              </a:rPr>
              <a:t>Lorem ipsum dolor sit </a:t>
            </a:r>
            <a:r>
              <a:rPr lang="en-US" dirty="0" err="1">
                <a:latin typeface="Arial "/>
              </a:rPr>
              <a:t>amet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consectetur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adipiscing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elit</a:t>
            </a:r>
            <a:r>
              <a:rPr lang="en-US" dirty="0">
                <a:latin typeface="Arial "/>
              </a:rPr>
              <a:t>. </a:t>
            </a:r>
            <a:r>
              <a:rPr lang="en-US" dirty="0" err="1">
                <a:latin typeface="Arial "/>
              </a:rPr>
              <a:t>Curabitur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eget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lectus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vulputate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dignissim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est</a:t>
            </a:r>
            <a:r>
              <a:rPr lang="en-US" dirty="0">
                <a:latin typeface="Arial "/>
              </a:rPr>
              <a:t> a, </a:t>
            </a:r>
            <a:r>
              <a:rPr lang="en-US" dirty="0" err="1">
                <a:latin typeface="Arial "/>
              </a:rPr>
              <a:t>vehicula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risus</a:t>
            </a:r>
            <a:r>
              <a:rPr lang="en-US" dirty="0">
                <a:latin typeface="Arial "/>
              </a:rPr>
              <a:t>.</a:t>
            </a:r>
          </a:p>
          <a:p>
            <a:pPr lvl="1"/>
            <a:r>
              <a:rPr lang="en-US" dirty="0" err="1">
                <a:latin typeface="Arial "/>
              </a:rPr>
              <a:t>Ut</a:t>
            </a:r>
            <a:r>
              <a:rPr lang="en-US" dirty="0">
                <a:latin typeface="Arial "/>
              </a:rPr>
              <a:t> sit </a:t>
            </a:r>
            <a:r>
              <a:rPr lang="en-US" dirty="0" err="1">
                <a:latin typeface="Arial "/>
              </a:rPr>
              <a:t>amet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elit</a:t>
            </a:r>
            <a:r>
              <a:rPr lang="en-US" dirty="0">
                <a:latin typeface="Arial "/>
              </a:rPr>
              <a:t> </a:t>
            </a:r>
          </a:p>
          <a:p>
            <a:pPr lvl="1"/>
            <a:r>
              <a:rPr lang="en-US" dirty="0" err="1">
                <a:latin typeface="Arial "/>
              </a:rPr>
              <a:t>ultricies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interdum</a:t>
            </a:r>
            <a:r>
              <a:rPr lang="en-US" dirty="0">
                <a:latin typeface="Arial "/>
              </a:rPr>
              <a:t> </a:t>
            </a:r>
          </a:p>
          <a:p>
            <a:pPr lvl="1"/>
            <a:r>
              <a:rPr lang="en-US" dirty="0" err="1">
                <a:latin typeface="Arial "/>
              </a:rPr>
              <a:t>felis</a:t>
            </a:r>
            <a:r>
              <a:rPr lang="en-US" dirty="0">
                <a:latin typeface="Arial "/>
              </a:rPr>
              <a:t> a, cursus diam.</a:t>
            </a:r>
          </a:p>
          <a:p>
            <a:pPr lvl="1"/>
            <a:endParaRPr lang="en-US" b="1" dirty="0">
              <a:latin typeface="Arial 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E3E959-8B30-4E6C-82EF-E6B1BD0129E1}"/>
              </a:ext>
            </a:extLst>
          </p:cNvPr>
          <p:cNvSpPr txBox="1"/>
          <p:nvPr/>
        </p:nvSpPr>
        <p:spPr>
          <a:xfrm>
            <a:off x="1659750" y="2297565"/>
            <a:ext cx="30145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latin typeface="Arial "/>
              </a:rPr>
              <a:t>Lorem ipsum dolor sit </a:t>
            </a:r>
            <a:r>
              <a:rPr lang="en-US" dirty="0" err="1">
                <a:latin typeface="Arial "/>
              </a:rPr>
              <a:t>amet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consectetur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adipiscing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elit</a:t>
            </a:r>
            <a:r>
              <a:rPr lang="en-US" dirty="0">
                <a:latin typeface="Arial "/>
              </a:rPr>
              <a:t>. </a:t>
            </a:r>
            <a:r>
              <a:rPr lang="en-US" dirty="0" err="1">
                <a:latin typeface="Arial "/>
              </a:rPr>
              <a:t>Curabitur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eget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lectus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vulputate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dignissim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est</a:t>
            </a:r>
            <a:r>
              <a:rPr lang="en-US" dirty="0">
                <a:latin typeface="Arial "/>
              </a:rPr>
              <a:t> a, </a:t>
            </a:r>
            <a:r>
              <a:rPr lang="en-US" dirty="0" err="1">
                <a:latin typeface="Arial "/>
              </a:rPr>
              <a:t>vehicula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risus</a:t>
            </a:r>
            <a:r>
              <a:rPr lang="en-US" dirty="0">
                <a:latin typeface="Arial "/>
              </a:rPr>
              <a:t>.</a:t>
            </a:r>
          </a:p>
          <a:p>
            <a:pPr lvl="1"/>
            <a:r>
              <a:rPr lang="en-US" dirty="0" err="1">
                <a:latin typeface="Arial "/>
              </a:rPr>
              <a:t>Ut</a:t>
            </a:r>
            <a:r>
              <a:rPr lang="en-US" dirty="0">
                <a:latin typeface="Arial "/>
              </a:rPr>
              <a:t> sit </a:t>
            </a:r>
            <a:r>
              <a:rPr lang="en-US" dirty="0" err="1">
                <a:latin typeface="Arial "/>
              </a:rPr>
              <a:t>amet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elit</a:t>
            </a:r>
            <a:r>
              <a:rPr lang="en-US" dirty="0">
                <a:latin typeface="Arial "/>
              </a:rPr>
              <a:t> </a:t>
            </a:r>
          </a:p>
          <a:p>
            <a:pPr lvl="1"/>
            <a:r>
              <a:rPr lang="en-US" dirty="0" err="1">
                <a:latin typeface="Arial "/>
              </a:rPr>
              <a:t>ultricies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interdum</a:t>
            </a:r>
            <a:r>
              <a:rPr lang="en-US" dirty="0">
                <a:latin typeface="Arial "/>
              </a:rPr>
              <a:t> </a:t>
            </a:r>
          </a:p>
          <a:p>
            <a:pPr lvl="1"/>
            <a:r>
              <a:rPr lang="en-US" dirty="0" err="1">
                <a:latin typeface="Arial "/>
              </a:rPr>
              <a:t>felis</a:t>
            </a:r>
            <a:r>
              <a:rPr lang="en-US" dirty="0">
                <a:latin typeface="Arial "/>
              </a:rPr>
              <a:t> a, cursus diam.</a:t>
            </a:r>
          </a:p>
          <a:p>
            <a:pPr lvl="1"/>
            <a:endParaRPr lang="en-US" b="1" dirty="0">
              <a:latin typeface="Arial 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3951" y="112952"/>
            <a:ext cx="70331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Heading </a:t>
            </a:r>
            <a:endParaRPr lang="en-US" sz="4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138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4" y="1381328"/>
            <a:ext cx="7564863" cy="43907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8E3E959-8B30-4E6C-82EF-E6B1BD0129E1}"/>
              </a:ext>
            </a:extLst>
          </p:cNvPr>
          <p:cNvSpPr txBox="1"/>
          <p:nvPr/>
        </p:nvSpPr>
        <p:spPr>
          <a:xfrm>
            <a:off x="8616533" y="1381328"/>
            <a:ext cx="32123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latin typeface="Arial "/>
              </a:rPr>
              <a:t>Lorem ipsum dolor sit </a:t>
            </a:r>
            <a:r>
              <a:rPr lang="en-US" dirty="0" err="1">
                <a:latin typeface="Arial "/>
              </a:rPr>
              <a:t>amet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consectetur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adipiscing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elit</a:t>
            </a:r>
            <a:r>
              <a:rPr lang="en-US" dirty="0">
                <a:latin typeface="Arial "/>
              </a:rPr>
              <a:t>. </a:t>
            </a:r>
            <a:r>
              <a:rPr lang="en-US" dirty="0" err="1">
                <a:latin typeface="Arial "/>
              </a:rPr>
              <a:t>Curabitur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eget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lectus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vulputate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dignissim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est</a:t>
            </a:r>
            <a:r>
              <a:rPr lang="en-US" dirty="0">
                <a:latin typeface="Arial "/>
              </a:rPr>
              <a:t> a, </a:t>
            </a:r>
            <a:r>
              <a:rPr lang="en-US" dirty="0" err="1">
                <a:latin typeface="Arial "/>
              </a:rPr>
              <a:t>vehicula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risus</a:t>
            </a:r>
            <a:r>
              <a:rPr lang="en-US" dirty="0">
                <a:latin typeface="Arial "/>
              </a:rPr>
              <a:t>.</a:t>
            </a:r>
          </a:p>
          <a:p>
            <a:pPr lvl="1"/>
            <a:endParaRPr lang="en-US" dirty="0">
              <a:latin typeface="Arial "/>
            </a:endParaRPr>
          </a:p>
          <a:p>
            <a:pPr lvl="1"/>
            <a:r>
              <a:rPr lang="en-US" dirty="0" err="1">
                <a:latin typeface="Arial "/>
              </a:rPr>
              <a:t>Ut</a:t>
            </a:r>
            <a:r>
              <a:rPr lang="en-US" dirty="0">
                <a:latin typeface="Arial "/>
              </a:rPr>
              <a:t> sit </a:t>
            </a:r>
            <a:r>
              <a:rPr lang="en-US" dirty="0" err="1">
                <a:latin typeface="Arial "/>
              </a:rPr>
              <a:t>amet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elit</a:t>
            </a:r>
            <a:r>
              <a:rPr lang="en-US" dirty="0">
                <a:latin typeface="Arial "/>
              </a:rPr>
              <a:t> </a:t>
            </a:r>
          </a:p>
          <a:p>
            <a:pPr lvl="1"/>
            <a:r>
              <a:rPr lang="en-US" dirty="0" err="1">
                <a:latin typeface="Arial "/>
              </a:rPr>
              <a:t>ultricies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interdum</a:t>
            </a:r>
            <a:r>
              <a:rPr lang="en-US" dirty="0">
                <a:latin typeface="Arial "/>
              </a:rPr>
              <a:t> </a:t>
            </a:r>
          </a:p>
          <a:p>
            <a:pPr lvl="1"/>
            <a:r>
              <a:rPr lang="en-US" dirty="0" err="1">
                <a:latin typeface="Arial "/>
              </a:rPr>
              <a:t>felis</a:t>
            </a:r>
            <a:r>
              <a:rPr lang="en-US" dirty="0">
                <a:latin typeface="Arial "/>
              </a:rPr>
              <a:t> a, cursus diam.</a:t>
            </a:r>
          </a:p>
          <a:p>
            <a:pPr lvl="1"/>
            <a:endParaRPr lang="en-US" b="1" dirty="0">
              <a:latin typeface="Arial 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3951" y="112952"/>
            <a:ext cx="70331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Heading </a:t>
            </a:r>
            <a:endParaRPr lang="en-US" sz="4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125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326963"/>
            <a:ext cx="12191999" cy="85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Heading </a:t>
            </a:r>
            <a:endParaRPr lang="en-US" sz="4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E3E959-8B30-4E6C-82EF-E6B1BD0129E1}"/>
              </a:ext>
            </a:extLst>
          </p:cNvPr>
          <p:cNvSpPr txBox="1"/>
          <p:nvPr/>
        </p:nvSpPr>
        <p:spPr>
          <a:xfrm>
            <a:off x="213951" y="2149813"/>
            <a:ext cx="32123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solidFill>
                  <a:schemeClr val="bg1"/>
                </a:solidFill>
                <a:latin typeface="Arial 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amet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consectetur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elit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Curabitur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eget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lectus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vulputate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dignissim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est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a,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vehicula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risus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</a:t>
            </a:r>
          </a:p>
          <a:p>
            <a:pPr lvl="1"/>
            <a:endParaRPr lang="en-US" dirty="0">
              <a:solidFill>
                <a:schemeClr val="bg1"/>
              </a:solidFill>
              <a:latin typeface="Arial "/>
            </a:endParaRPr>
          </a:p>
          <a:p>
            <a:pPr lvl="1"/>
            <a:r>
              <a:rPr lang="en-US" dirty="0" err="1">
                <a:solidFill>
                  <a:schemeClr val="bg1"/>
                </a:solidFill>
                <a:latin typeface="Arial "/>
              </a:rPr>
              <a:t>Ut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sit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amet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elit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</a:p>
          <a:p>
            <a:pPr lvl="1"/>
            <a:r>
              <a:rPr lang="en-US" dirty="0" err="1">
                <a:solidFill>
                  <a:schemeClr val="bg1"/>
                </a:solidFill>
                <a:latin typeface="Arial "/>
              </a:rPr>
              <a:t>ultricies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interdum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</a:p>
          <a:p>
            <a:pPr lvl="1"/>
            <a:r>
              <a:rPr lang="en-US" dirty="0" err="1">
                <a:solidFill>
                  <a:schemeClr val="bg1"/>
                </a:solidFill>
                <a:latin typeface="Arial "/>
              </a:rPr>
              <a:t>felis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a, cursus diam.</a:t>
            </a:r>
          </a:p>
          <a:p>
            <a:pPr lvl="1"/>
            <a:endParaRPr lang="en-US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E3E959-8B30-4E6C-82EF-E6B1BD0129E1}"/>
              </a:ext>
            </a:extLst>
          </p:cNvPr>
          <p:cNvSpPr txBox="1"/>
          <p:nvPr/>
        </p:nvSpPr>
        <p:spPr>
          <a:xfrm>
            <a:off x="3809943" y="2149812"/>
            <a:ext cx="32123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solidFill>
                  <a:schemeClr val="bg1"/>
                </a:solidFill>
                <a:latin typeface="Arial 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amet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consectetur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elit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Curabitur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eget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lectus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vulputate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dignissim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est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a,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vehicula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risus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</a:t>
            </a:r>
          </a:p>
          <a:p>
            <a:pPr lvl="1"/>
            <a:endParaRPr lang="en-US" dirty="0">
              <a:solidFill>
                <a:schemeClr val="bg1"/>
              </a:solidFill>
              <a:latin typeface="Arial "/>
            </a:endParaRPr>
          </a:p>
          <a:p>
            <a:pPr lvl="1"/>
            <a:r>
              <a:rPr lang="en-US" dirty="0" err="1">
                <a:solidFill>
                  <a:schemeClr val="bg1"/>
                </a:solidFill>
                <a:latin typeface="Arial "/>
              </a:rPr>
              <a:t>Ut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sit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amet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elit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</a:p>
          <a:p>
            <a:pPr lvl="1"/>
            <a:r>
              <a:rPr lang="en-US" dirty="0" err="1">
                <a:solidFill>
                  <a:schemeClr val="bg1"/>
                </a:solidFill>
                <a:latin typeface="Arial "/>
              </a:rPr>
              <a:t>ultricies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interdum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</a:p>
          <a:p>
            <a:pPr lvl="1"/>
            <a:r>
              <a:rPr lang="en-US" dirty="0" err="1">
                <a:solidFill>
                  <a:schemeClr val="bg1"/>
                </a:solidFill>
                <a:latin typeface="Arial "/>
              </a:rPr>
              <a:t>felis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a, cursus diam.</a:t>
            </a:r>
          </a:p>
          <a:p>
            <a:pPr lvl="1"/>
            <a:endParaRPr lang="en-US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869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8E3E959-8B30-4E6C-82EF-E6B1BD0129E1}"/>
              </a:ext>
            </a:extLst>
          </p:cNvPr>
          <p:cNvSpPr txBox="1"/>
          <p:nvPr/>
        </p:nvSpPr>
        <p:spPr>
          <a:xfrm>
            <a:off x="1060258" y="1732692"/>
            <a:ext cx="32123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solidFill>
                  <a:schemeClr val="bg1"/>
                </a:solidFill>
                <a:latin typeface="Arial 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amet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consectetur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elit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Curabitur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eget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lectus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vulputate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dignissim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est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a,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vehicula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risus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</a:t>
            </a:r>
            <a:endParaRPr lang="en-US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E3E959-8B30-4E6C-82EF-E6B1BD0129E1}"/>
              </a:ext>
            </a:extLst>
          </p:cNvPr>
          <p:cNvSpPr txBox="1"/>
          <p:nvPr/>
        </p:nvSpPr>
        <p:spPr>
          <a:xfrm>
            <a:off x="7534500" y="1635416"/>
            <a:ext cx="32123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solidFill>
                  <a:schemeClr val="bg1"/>
                </a:solidFill>
                <a:latin typeface="Arial 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amet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consectetur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elit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Curabitur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eget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lectus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vulputate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dignissim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est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a,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vehicula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risus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</a:t>
            </a:r>
            <a:endParaRPr lang="en-US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E3E959-8B30-4E6C-82EF-E6B1BD0129E1}"/>
              </a:ext>
            </a:extLst>
          </p:cNvPr>
          <p:cNvSpPr txBox="1"/>
          <p:nvPr/>
        </p:nvSpPr>
        <p:spPr>
          <a:xfrm>
            <a:off x="1060257" y="4543936"/>
            <a:ext cx="32123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solidFill>
                  <a:schemeClr val="bg1"/>
                </a:solidFill>
                <a:latin typeface="Arial 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amet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consectetur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elit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Curabitur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eget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lectus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vulputate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dignissim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est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a,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vehicula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risus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</a:t>
            </a:r>
            <a:endParaRPr lang="en-US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E3E959-8B30-4E6C-82EF-E6B1BD0129E1}"/>
              </a:ext>
            </a:extLst>
          </p:cNvPr>
          <p:cNvSpPr txBox="1"/>
          <p:nvPr/>
        </p:nvSpPr>
        <p:spPr>
          <a:xfrm>
            <a:off x="7534500" y="4467174"/>
            <a:ext cx="32123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solidFill>
                  <a:schemeClr val="bg1"/>
                </a:solidFill>
                <a:latin typeface="Arial 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amet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consectetur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elit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Curabitur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eget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lectus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vulputate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dignissim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est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a,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vehicula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risus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</a:t>
            </a:r>
            <a:endParaRPr lang="en-US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E3E959-8B30-4E6C-82EF-E6B1BD0129E1}"/>
              </a:ext>
            </a:extLst>
          </p:cNvPr>
          <p:cNvSpPr txBox="1"/>
          <p:nvPr/>
        </p:nvSpPr>
        <p:spPr>
          <a:xfrm>
            <a:off x="4322199" y="1766855"/>
            <a:ext cx="32123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solidFill>
                  <a:schemeClr val="bg1"/>
                </a:solidFill>
                <a:latin typeface="Arial 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amet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consectetur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elit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Curabitur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eget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lectus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vulputate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dignissim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est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a,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vehicula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"/>
              </a:rPr>
              <a:t>risus</a:t>
            </a:r>
            <a:r>
              <a:rPr lang="en-US" dirty="0">
                <a:solidFill>
                  <a:schemeClr val="bg1"/>
                </a:solidFill>
                <a:latin typeface="Arial "/>
              </a:rPr>
              <a:t>.</a:t>
            </a:r>
            <a:endParaRPr lang="en-US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326963"/>
            <a:ext cx="12191999" cy="85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Heading </a:t>
            </a:r>
            <a:endParaRPr lang="en-US" sz="4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0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851751" y="844133"/>
            <a:ext cx="7298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Heading </a:t>
            </a:r>
            <a:endParaRPr lang="en-US" sz="4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2149" y="1715410"/>
            <a:ext cx="3973453" cy="373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6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  <a:p>
            <a:pPr>
              <a:lnSpc>
                <a:spcPts val="336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goal is to cultivate a culture and environment that 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solutions, 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teamwork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collaboration, and encourages 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creative thinking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E3E959-8B30-4E6C-82EF-E6B1BD0129E1}"/>
              </a:ext>
            </a:extLst>
          </p:cNvPr>
          <p:cNvSpPr txBox="1"/>
          <p:nvPr/>
        </p:nvSpPr>
        <p:spPr>
          <a:xfrm>
            <a:off x="5615811" y="2678234"/>
            <a:ext cx="57634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latin typeface="Arial "/>
              </a:rPr>
              <a:t>Lorem ipsum dolor sit </a:t>
            </a:r>
            <a:r>
              <a:rPr lang="en-US" dirty="0" err="1">
                <a:latin typeface="Arial "/>
              </a:rPr>
              <a:t>amet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consectetur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adipiscing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elit</a:t>
            </a:r>
            <a:r>
              <a:rPr lang="en-US" dirty="0">
                <a:latin typeface="Arial "/>
              </a:rPr>
              <a:t>. </a:t>
            </a:r>
            <a:r>
              <a:rPr lang="en-US" dirty="0" err="1">
                <a:latin typeface="Arial "/>
              </a:rPr>
              <a:t>Curabitur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eget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lectus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vulputate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dignissim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est</a:t>
            </a:r>
            <a:r>
              <a:rPr lang="en-US" dirty="0">
                <a:latin typeface="Arial "/>
              </a:rPr>
              <a:t> a, </a:t>
            </a:r>
            <a:r>
              <a:rPr lang="en-US" dirty="0" err="1">
                <a:latin typeface="Arial "/>
              </a:rPr>
              <a:t>vehicula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risus</a:t>
            </a:r>
            <a:r>
              <a:rPr lang="en-US" dirty="0">
                <a:latin typeface="Arial "/>
              </a:rPr>
              <a:t>.</a:t>
            </a:r>
          </a:p>
          <a:p>
            <a:pPr lvl="1"/>
            <a:endParaRPr lang="en-US" dirty="0">
              <a:latin typeface="Arial "/>
            </a:endParaRPr>
          </a:p>
          <a:p>
            <a:pPr lvl="1"/>
            <a:r>
              <a:rPr lang="en-US" dirty="0" err="1">
                <a:latin typeface="Arial "/>
              </a:rPr>
              <a:t>Ut</a:t>
            </a:r>
            <a:r>
              <a:rPr lang="en-US" dirty="0">
                <a:latin typeface="Arial "/>
              </a:rPr>
              <a:t> sit </a:t>
            </a:r>
            <a:r>
              <a:rPr lang="en-US" dirty="0" err="1">
                <a:latin typeface="Arial "/>
              </a:rPr>
              <a:t>amet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elit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ultricies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interdum</a:t>
            </a:r>
            <a:r>
              <a:rPr lang="en-US" dirty="0">
                <a:latin typeface="Arial "/>
              </a:rPr>
              <a:t> </a:t>
            </a:r>
          </a:p>
          <a:p>
            <a:pPr lvl="1"/>
            <a:r>
              <a:rPr lang="en-US" dirty="0" err="1">
                <a:latin typeface="Arial "/>
              </a:rPr>
              <a:t>felis</a:t>
            </a:r>
            <a:r>
              <a:rPr lang="en-US" dirty="0">
                <a:latin typeface="Arial "/>
              </a:rPr>
              <a:t> a, cursus diam.</a:t>
            </a:r>
          </a:p>
          <a:p>
            <a:pPr lvl="1"/>
            <a:endParaRPr lang="en-US" b="1" dirty="0">
              <a:latin typeface="Arial 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265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8E3E959-8B30-4E6C-82EF-E6B1BD0129E1}"/>
              </a:ext>
            </a:extLst>
          </p:cNvPr>
          <p:cNvSpPr txBox="1"/>
          <p:nvPr/>
        </p:nvSpPr>
        <p:spPr>
          <a:xfrm>
            <a:off x="210615" y="1422025"/>
            <a:ext cx="57634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latin typeface="Arial "/>
              </a:rPr>
              <a:t>Lorem ipsum dolor sit </a:t>
            </a:r>
            <a:r>
              <a:rPr lang="en-US" dirty="0" err="1">
                <a:latin typeface="Arial "/>
              </a:rPr>
              <a:t>amet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consectetur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adipiscing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elit</a:t>
            </a:r>
            <a:r>
              <a:rPr lang="en-US" dirty="0">
                <a:latin typeface="Arial "/>
              </a:rPr>
              <a:t>. </a:t>
            </a:r>
            <a:r>
              <a:rPr lang="en-US" dirty="0" err="1">
                <a:latin typeface="Arial "/>
              </a:rPr>
              <a:t>Curabitur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eget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lectus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vulputate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dignissim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est</a:t>
            </a:r>
            <a:r>
              <a:rPr lang="en-US" dirty="0">
                <a:latin typeface="Arial "/>
              </a:rPr>
              <a:t> a, </a:t>
            </a:r>
            <a:r>
              <a:rPr lang="en-US" dirty="0" err="1">
                <a:latin typeface="Arial "/>
              </a:rPr>
              <a:t>vehicula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risus</a:t>
            </a:r>
            <a:r>
              <a:rPr lang="en-US" dirty="0">
                <a:latin typeface="Arial "/>
              </a:rPr>
              <a:t>.</a:t>
            </a:r>
          </a:p>
          <a:p>
            <a:pPr lvl="1"/>
            <a:endParaRPr lang="en-US" dirty="0">
              <a:latin typeface="Arial "/>
            </a:endParaRPr>
          </a:p>
          <a:p>
            <a:pPr lvl="1"/>
            <a:r>
              <a:rPr lang="en-US" dirty="0" err="1">
                <a:latin typeface="Arial "/>
              </a:rPr>
              <a:t>Ut</a:t>
            </a:r>
            <a:r>
              <a:rPr lang="en-US" dirty="0">
                <a:latin typeface="Arial "/>
              </a:rPr>
              <a:t> sit </a:t>
            </a:r>
            <a:r>
              <a:rPr lang="en-US" dirty="0" err="1">
                <a:latin typeface="Arial "/>
              </a:rPr>
              <a:t>amet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elit</a:t>
            </a:r>
            <a:r>
              <a:rPr lang="en-US" dirty="0">
                <a:latin typeface="Arial "/>
              </a:rPr>
              <a:t> </a:t>
            </a:r>
            <a:r>
              <a:rPr lang="en-US" dirty="0" err="1">
                <a:latin typeface="Arial "/>
              </a:rPr>
              <a:t>ultricies</a:t>
            </a:r>
            <a:r>
              <a:rPr lang="en-US" dirty="0">
                <a:latin typeface="Arial "/>
              </a:rPr>
              <a:t>, </a:t>
            </a:r>
            <a:r>
              <a:rPr lang="en-US" dirty="0" err="1">
                <a:latin typeface="Arial "/>
              </a:rPr>
              <a:t>interdum</a:t>
            </a:r>
            <a:r>
              <a:rPr lang="en-US" dirty="0">
                <a:latin typeface="Arial "/>
              </a:rPr>
              <a:t> </a:t>
            </a:r>
          </a:p>
          <a:p>
            <a:pPr lvl="1"/>
            <a:r>
              <a:rPr lang="en-US" dirty="0" err="1">
                <a:latin typeface="Arial "/>
              </a:rPr>
              <a:t>felis</a:t>
            </a:r>
            <a:r>
              <a:rPr lang="en-US" dirty="0">
                <a:latin typeface="Arial "/>
              </a:rPr>
              <a:t> a, cursus diam.</a:t>
            </a:r>
          </a:p>
          <a:p>
            <a:pPr lvl="1"/>
            <a:endParaRPr lang="en-US" b="1" dirty="0">
              <a:latin typeface="Arial 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670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695</Words>
  <Application>Microsoft Office PowerPoint</Application>
  <PresentationFormat>Widescreen</PresentationFormat>
  <Paragraphs>76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San Bernardino County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Debbie Don</dc:creator>
  <cp:lastModifiedBy>Bliss, Cher</cp:lastModifiedBy>
  <cp:revision>18</cp:revision>
  <dcterms:created xsi:type="dcterms:W3CDTF">2019-08-22T16:13:14Z</dcterms:created>
  <dcterms:modified xsi:type="dcterms:W3CDTF">2025-03-12T23:05:32Z</dcterms:modified>
</cp:coreProperties>
</file>