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D73"/>
    <a:srgbClr val="627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2" autoAdjust="0"/>
    <p:restoredTop sz="94660"/>
  </p:normalViewPr>
  <p:slideViewPr>
    <p:cSldViewPr snapToGrid="0">
      <p:cViewPr varScale="1">
        <p:scale>
          <a:sx n="88" d="100"/>
          <a:sy n="88" d="100"/>
        </p:scale>
        <p:origin x="121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C422F1-6CFA-4914-A203-DD8577B02802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908F07-D3D9-4488-B1FA-3DA6EC23D7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9619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83422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D50C303-A58B-415A-885E-E35D35AABD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9171"/>
            <a:ext cx="9144000" cy="438573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DD3FAD2-D6BB-40B9-97AD-4B0A00F0B8E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76104"/>
            <a:ext cx="9144000" cy="1081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351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755956"/>
            <a:ext cx="7886700" cy="392203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6370160-2C1D-4EED-BCCA-7E41A8FA198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79660"/>
            <a:ext cx="9144000" cy="1081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382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1FD5733-D708-43C4-95E4-5382C23014F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70594"/>
            <a:ext cx="9144000" cy="1081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700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35DC3-A320-4E63-B585-E66570D834B3}" type="datetime1">
              <a:rPr lang="en-US" smtClean="0"/>
              <a:t>8/9/2022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BFA0C-86FE-42B4-AF37-6194CF549C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130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B31FE-FF08-426A-A492-14A29EA51B89}" type="datetime1">
              <a:rPr lang="en-US" smtClean="0"/>
              <a:t>8/9/2022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BFA0C-86FE-42B4-AF37-6194CF549C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006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BB279-A993-4116-B4D0-2655B4B93294}" type="datetime1">
              <a:rPr lang="en-US" smtClean="0"/>
              <a:t>8/9/2022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BFA0C-86FE-42B4-AF37-6194CF549C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4791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BDC5B-D69F-414B-82F3-4EDDF29C8309}" type="datetime1">
              <a:rPr lang="en-US" smtClean="0"/>
              <a:t>8/9/2022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BFA0C-86FE-42B4-AF37-6194CF549C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867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EC31B-CD56-4F9B-943E-4CC4F37C7826}" type="datetime1">
              <a:rPr lang="en-US" smtClean="0"/>
              <a:t>8/9/2022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BFA0C-86FE-42B4-AF37-6194CF549C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741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927A7-B8AC-43C9-B944-5F9A828B723E}" type="datetime1">
              <a:rPr lang="en-US" smtClean="0"/>
              <a:t>8/9/2022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BFA0C-86FE-42B4-AF37-6194CF549C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674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838-D7B2-4111-BC40-E33023A2C492}" type="datetime1">
              <a:rPr lang="en-US" smtClean="0"/>
              <a:t>8/9/2022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BFA0C-86FE-42B4-AF37-6194CF549C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092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A5E07-B8C8-42A3-932B-F8B2E610343C}" type="datetime1">
              <a:rPr lang="en-US" smtClean="0"/>
              <a:t>8/9/2022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BFA0C-86FE-42B4-AF37-6194CF549C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172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CCE0A7-FA32-4118-93E9-B23CE949EB7D}" type="datetime1">
              <a:rPr lang="en-US" smtClean="0"/>
              <a:t>8/9/2022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2BFA0C-86FE-42B4-AF37-6194CF549C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607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80" y="748734"/>
            <a:ext cx="8961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Myriad Pro Cond" panose="020B0506030403020204" pitchFamily="34" charset="0"/>
              </a:rPr>
              <a:t>Presented by: </a:t>
            </a:r>
            <a:r>
              <a:rPr lang="en-US" b="1" dirty="0">
                <a:solidFill>
                  <a:schemeClr val="bg2">
                    <a:lumMod val="50000"/>
                  </a:schemeClr>
                </a:solidFill>
                <a:latin typeface="Myriad Pro Cond" panose="020B0506030403020204" pitchFamily="34" charset="0"/>
              </a:rPr>
              <a:t> </a:t>
            </a:r>
            <a:endParaRPr lang="en-US" b="1" i="1" dirty="0">
              <a:solidFill>
                <a:schemeClr val="bg2">
                  <a:lumMod val="50000"/>
                </a:schemeClr>
              </a:solidFill>
              <a:latin typeface="Myriad Pro Cond" panose="020B0506030403020204" pitchFamily="34" charset="0"/>
            </a:endParaRPr>
          </a:p>
          <a:p>
            <a:pPr algn="ctr"/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Myriad Pro Cond" panose="020B0506030403020204" pitchFamily="34" charset="0"/>
              </a:rPr>
              <a:t>(Date)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161365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D73"/>
                </a:solidFill>
                <a:latin typeface="Myriad Pro Black Cond" panose="020B0806030403020204" pitchFamily="34" charset="0"/>
              </a:rPr>
              <a:t>WIOA YOUTH PROGRAM</a:t>
            </a:r>
          </a:p>
        </p:txBody>
      </p:sp>
    </p:spTree>
    <p:extLst>
      <p:ext uri="{BB962C8B-B14F-4D97-AF65-F5344CB8AC3E}">
        <p14:creationId xmlns:p14="http://schemas.microsoft.com/office/powerpoint/2010/main" val="2011188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425" y="828339"/>
            <a:ext cx="8670663" cy="86235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47425" y="1825625"/>
            <a:ext cx="8670663" cy="384365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47424" y="157720"/>
            <a:ext cx="867066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>
                <a:solidFill>
                  <a:schemeClr val="bg1"/>
                </a:solidFill>
                <a:latin typeface="Myriad Pro Cond" panose="020B0506030403020204" pitchFamily="34" charset="0"/>
              </a:rPr>
              <a:t>Strengthen San Bernardino County’s Future Workforce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860688" y="153091"/>
            <a:ext cx="2057400" cy="365125"/>
          </a:xfrm>
        </p:spPr>
        <p:txBody>
          <a:bodyPr/>
          <a:lstStyle/>
          <a:p>
            <a:fld id="{272BFA0C-86FE-42B4-AF37-6194CF549C53}" type="slidenum">
              <a:rPr lang="en-US" b="1" smtClean="0">
                <a:solidFill>
                  <a:schemeClr val="tx2"/>
                </a:solidFill>
              </a:rPr>
              <a:t>2</a:t>
            </a:fld>
            <a:endParaRPr lang="en-US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57663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235</TotalTime>
  <Words>16</Words>
  <Application>Microsoft Office PowerPoint</Application>
  <PresentationFormat>On-screen Show (4:3)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Myriad Pro Black Cond</vt:lpstr>
      <vt:lpstr>Myriad Pro Cond</vt:lpstr>
      <vt:lpstr>Office Theme</vt:lpstr>
      <vt:lpstr>PowerPoint Presentation</vt:lpstr>
      <vt:lpstr>PowerPoint Presentation</vt:lpstr>
    </vt:vector>
  </TitlesOfParts>
  <Company>San Bernardino County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Pamilar, Emeree</dc:creator>
  <cp:lastModifiedBy>Bliss, Cher</cp:lastModifiedBy>
  <cp:revision>13</cp:revision>
  <dcterms:created xsi:type="dcterms:W3CDTF">2018-04-19T20:31:42Z</dcterms:created>
  <dcterms:modified xsi:type="dcterms:W3CDTF">2022-08-09T19:32:32Z</dcterms:modified>
</cp:coreProperties>
</file>